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7" r:id="rId3"/>
    <p:sldId id="286" r:id="rId4"/>
    <p:sldId id="283" r:id="rId5"/>
    <p:sldId id="285" r:id="rId6"/>
    <p:sldId id="257" r:id="rId7"/>
    <p:sldId id="260" r:id="rId8"/>
    <p:sldId id="288" r:id="rId9"/>
    <p:sldId id="258" r:id="rId10"/>
    <p:sldId id="295" r:id="rId11"/>
    <p:sldId id="289" r:id="rId12"/>
    <p:sldId id="262" r:id="rId13"/>
    <p:sldId id="259" r:id="rId14"/>
    <p:sldId id="291" r:id="rId15"/>
    <p:sldId id="292" r:id="rId16"/>
    <p:sldId id="263" r:id="rId17"/>
    <p:sldId id="294" r:id="rId18"/>
    <p:sldId id="264" r:id="rId19"/>
    <p:sldId id="265" r:id="rId20"/>
    <p:sldId id="266" r:id="rId21"/>
    <p:sldId id="267" r:id="rId22"/>
    <p:sldId id="293" r:id="rId23"/>
    <p:sldId id="268" r:id="rId24"/>
    <p:sldId id="269" r:id="rId25"/>
    <p:sldId id="270" r:id="rId26"/>
    <p:sldId id="271" r:id="rId27"/>
    <p:sldId id="272" r:id="rId28"/>
    <p:sldId id="275" r:id="rId29"/>
    <p:sldId id="278" r:id="rId30"/>
    <p:sldId id="279" r:id="rId31"/>
    <p:sldId id="280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9899-DA56-4E25-BA93-6FF346649AF1}" type="datetimeFigureOut">
              <a:rPr lang="es-ES" smtClean="0"/>
              <a:pPr/>
              <a:t>07/01/2019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FFC5-0AF4-449A-9AF1-FEC1C413AC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9899-DA56-4E25-BA93-6FF346649AF1}" type="datetimeFigureOut">
              <a:rPr lang="es-ES" smtClean="0"/>
              <a:pPr/>
              <a:t>07/01/2019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FFC5-0AF4-449A-9AF1-FEC1C413AC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9899-DA56-4E25-BA93-6FF346649AF1}" type="datetimeFigureOut">
              <a:rPr lang="es-ES" smtClean="0"/>
              <a:pPr/>
              <a:t>07/01/2019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FFC5-0AF4-449A-9AF1-FEC1C413AC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9899-DA56-4E25-BA93-6FF346649AF1}" type="datetimeFigureOut">
              <a:rPr lang="es-ES" smtClean="0"/>
              <a:pPr/>
              <a:t>07/01/2019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FFC5-0AF4-449A-9AF1-FEC1C413AC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9899-DA56-4E25-BA93-6FF346649AF1}" type="datetimeFigureOut">
              <a:rPr lang="es-ES" smtClean="0"/>
              <a:pPr/>
              <a:t>07/01/2019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FFC5-0AF4-449A-9AF1-FEC1C413AC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9899-DA56-4E25-BA93-6FF346649AF1}" type="datetimeFigureOut">
              <a:rPr lang="es-ES" smtClean="0"/>
              <a:pPr/>
              <a:t>07/01/2019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FFC5-0AF4-449A-9AF1-FEC1C413AC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9899-DA56-4E25-BA93-6FF346649AF1}" type="datetimeFigureOut">
              <a:rPr lang="es-ES" smtClean="0"/>
              <a:pPr/>
              <a:t>07/01/2019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FFC5-0AF4-449A-9AF1-FEC1C413AC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9899-DA56-4E25-BA93-6FF346649AF1}" type="datetimeFigureOut">
              <a:rPr lang="es-ES" smtClean="0"/>
              <a:pPr/>
              <a:t>07/01/2019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FFC5-0AF4-449A-9AF1-FEC1C413AC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9899-DA56-4E25-BA93-6FF346649AF1}" type="datetimeFigureOut">
              <a:rPr lang="es-ES" smtClean="0"/>
              <a:pPr/>
              <a:t>07/01/2019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FFC5-0AF4-449A-9AF1-FEC1C413AC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9899-DA56-4E25-BA93-6FF346649AF1}" type="datetimeFigureOut">
              <a:rPr lang="es-ES" smtClean="0"/>
              <a:pPr/>
              <a:t>07/01/2019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FFC5-0AF4-449A-9AF1-FEC1C413AC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9899-DA56-4E25-BA93-6FF346649AF1}" type="datetimeFigureOut">
              <a:rPr lang="es-ES" smtClean="0"/>
              <a:pPr/>
              <a:t>07/01/2019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FFC5-0AF4-449A-9AF1-FEC1C413AC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69899-DA56-4E25-BA93-6FF346649AF1}" type="datetimeFigureOut">
              <a:rPr lang="es-ES" smtClean="0"/>
              <a:pPr/>
              <a:t>07/01/2019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AFFC5-0AF4-449A-9AF1-FEC1C413AC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NATURA COM A MODEL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ca-ES" dirty="0" smtClean="0"/>
          </a:p>
          <a:p>
            <a:pPr algn="just">
              <a:buNone/>
            </a:pPr>
            <a:r>
              <a:rPr lang="ca-ES" dirty="0" smtClean="0"/>
              <a:t>    ·</a:t>
            </a:r>
            <a:r>
              <a:rPr lang="ca-ES" sz="2800" dirty="0" smtClean="0"/>
              <a:t>Estructura de les formes orgàniques </a:t>
            </a:r>
            <a:r>
              <a:rPr lang="ca-ES" sz="2800" dirty="0" smtClean="0">
                <a:sym typeface="Wingdings" pitchFamily="2" charset="2"/>
              </a:rPr>
              <a:t> Responen a  una funció determinada.</a:t>
            </a:r>
            <a:endParaRPr lang="ca-ES" sz="2800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ca-ES" sz="2800" dirty="0" smtClean="0"/>
              <a:t>     ·Observació a de la natura </a:t>
            </a:r>
            <a:r>
              <a:rPr lang="ca-ES" sz="2800" dirty="0" smtClean="0">
                <a:sym typeface="Wingdings" pitchFamily="2" charset="2"/>
              </a:rPr>
              <a:t> Solucions a problemes similars.</a:t>
            </a:r>
          </a:p>
          <a:p>
            <a:pPr>
              <a:buNone/>
            </a:pPr>
            <a:endParaRPr lang="es-ES" sz="2800" dirty="0" smtClean="0">
              <a:sym typeface="Wingdings" pitchFamily="2" charset="2"/>
            </a:endParaRPr>
          </a:p>
          <a:p>
            <a:pPr>
              <a:buNone/>
            </a:pPr>
            <a:endParaRPr lang="es-ES" sz="2800" dirty="0" smtClean="0">
              <a:sym typeface="Wingdings" pitchFamily="2" charset="2"/>
            </a:endParaRPr>
          </a:p>
          <a:p>
            <a:pPr>
              <a:buNone/>
            </a:pPr>
            <a:endParaRPr lang="es-ES" sz="2800" dirty="0" smtClean="0">
              <a:sym typeface="Wingdings" pitchFamily="2" charset="2"/>
            </a:endParaRPr>
          </a:p>
          <a:p>
            <a:pPr>
              <a:buNone/>
            </a:pPr>
            <a:endParaRPr lang="es-E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NDRES\Desktop\Ferran\4rt Disseny inspirat en la natura\pagoda-food-packaging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28"/>
            <a:ext cx="4143404" cy="6222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DRES\Desktop\Ferran\4rt Disseny inspirat en la natura\protesta-creativa-happy-eggs-packaging-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529115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 descr="C:\Users\ANDRES\Desktop\Ferran\4rt Disseny inspirat en la natura\green-design-ideas-inspired-by-nature-2-2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Users\ANDRES\Desktop\Ferran\4rt Disseny inspirat en la natura\green-design-ideas-inspired-by-nature-2-21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142984"/>
            <a:ext cx="425973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NDRES\Desktop\Ferran\4rt Disseny inspirat en la natura\Ginkgo_bilob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78349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NDRES\Desktop\Ferran\4rt Disseny inspirat en la natura\Ginkgo_biloba green-design-ideas-inspired-by-nature-2-25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14422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NDRES\Desktop\Ferran\4rt Disseny inspirat en la natura\ZenPerfu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142984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DRES\Desktop\Ferran\4rt Disseny inspirat en la natura\lighting-kenneth_78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7279" y="500042"/>
            <a:ext cx="6996721" cy="5228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4" name="Picture 2" descr="C:\Users\ANDRES\Desktop\Ferran\4rt Disseny inspirat en la natura\green-design-ideas-inspired-by-nature-2-15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DRES\Desktop\Ferran\4rt Disseny inspirat en la natura\green-design-ideas-inspired-by-nature-2-15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142984"/>
            <a:ext cx="367082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NDRES\Desktop\Ferran\4rt Disseny inspirat en la natura\mandar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28802"/>
            <a:ext cx="5486400" cy="3027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42" name="Picture 2" descr="C:\Users\ANDRES\Desktop\Ferran\4rt Disseny inspirat en la natura\green-design-ideas-inspired-by-nature-2-13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42938"/>
            <a:ext cx="8382000" cy="557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DRES\Desktop\Ferran\4rt Disseny inspirat en la natura\green-design-ideas-inspired-by-nature-2-13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67966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NDRES\Desktop\Ferran\4rt Disseny inspirat en la natura\biba-pendant_78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357694"/>
            <a:ext cx="2942072" cy="2214578"/>
          </a:xfrm>
          <a:prstGeom prst="rect">
            <a:avLst/>
          </a:prstGeom>
          <a:noFill/>
        </p:spPr>
      </p:pic>
      <p:pic>
        <p:nvPicPr>
          <p:cNvPr id="6148" name="Picture 4" descr="http://www.bioenciclopedia.com/wp-content/uploads/2013/12/puerco-espin-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00042"/>
            <a:ext cx="5762612" cy="3601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2290" name="Picture 2" descr="C:\Users\ANDRES\Desktop\Ferran\4rt Disseny inspirat en la natura\green-design-ideas-inspired-by-nature-2-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477148" cy="6160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NDRES\Desktop\Ferran\4rt Disseny inspirat en la natura\green-design-ideas-inspired-by-nature-2-2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142984"/>
            <a:ext cx="396303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NDRES\Desktop\Ferran\4rt Disseny inspirat en la natura\green-design-ideas-inspired-by-nature-2-8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142984"/>
            <a:ext cx="416180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NDRES\Desktop\Ferran\4rt Disseny inspirat en la natura\green-design-ideas-inspired-by-nature-2-1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78508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ANDRES\Desktop\Ferran\4rt Disseny inspirat en la natura\green-design-ideas-inspired-by-nature-2-1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678508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NDRES\Desktop\Ferran\4rt Disseny inspirat en la natura\garlichol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938745" cy="6429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NDRES\Desktop\Ferran\4rt Disseny inspirat en la natura\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6350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José Antonio </a:t>
            </a:r>
            <a:r>
              <a:rPr lang="es-ES" sz="3200" dirty="0" err="1" smtClean="0"/>
              <a:t>Coderch</a:t>
            </a:r>
            <a:endParaRPr lang="es-ES" sz="3200" dirty="0"/>
          </a:p>
        </p:txBody>
      </p:sp>
      <p:pic>
        <p:nvPicPr>
          <p:cNvPr id="3074" name="Picture 2" descr="C:\Users\ANDRES\Desktop\Ferran\4rt Disseny inspirat en la natura\JA Coderch llu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5727878" cy="3814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NDRES\Desktop\Ferran\4rt Disseny inspirat en la natura\0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350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NDRES\Desktop\Ferran\4rt Disseny inspirat en la natura\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6350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Josep </a:t>
            </a:r>
            <a:r>
              <a:rPr lang="es-ES" sz="3200" dirty="0" err="1" smtClean="0"/>
              <a:t>Lluscà</a:t>
            </a:r>
            <a:endParaRPr lang="es-ES" sz="3200" dirty="0"/>
          </a:p>
        </p:txBody>
      </p:sp>
      <p:pic>
        <p:nvPicPr>
          <p:cNvPr id="4" name="3 Marcador de contenido" descr="66869-78844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500174"/>
            <a:ext cx="3494353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S\Desktop\Ferran\4rt Disseny inspirat en la natura\3254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928670"/>
            <a:ext cx="3643318" cy="5064212"/>
          </a:xfrm>
          <a:prstGeom prst="rect">
            <a:avLst/>
          </a:prstGeom>
          <a:noFill/>
        </p:spPr>
      </p:pic>
      <p:pic>
        <p:nvPicPr>
          <p:cNvPr id="7" name="3 Marcador de contenido" descr="Imagem20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714488"/>
            <a:ext cx="3695238" cy="344127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S\Desktop\Ferran\4rt Disseny inspirat en la natura\green-design-ideas-inspired-by-nature-2-24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541485" cy="5697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DRES\Desktop\Ferran\4rt Disseny inspirat en la natura\silla_tulip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85992"/>
            <a:ext cx="3458767" cy="1976438"/>
          </a:xfrm>
          <a:prstGeom prst="rect">
            <a:avLst/>
          </a:prstGeom>
          <a:noFill/>
        </p:spPr>
      </p:pic>
      <p:pic>
        <p:nvPicPr>
          <p:cNvPr id="22530" name="Picture 2" descr="http://www.estanques.net/file/2008/09/la_cala_zantedesch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285992"/>
            <a:ext cx="2857520" cy="1954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DRES\Desktop\Ferran\4rt Disseny inspirat en la natura\legumb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4351937" cy="3028948"/>
          </a:xfrm>
          <a:prstGeom prst="rect">
            <a:avLst/>
          </a:prstGeom>
          <a:noFill/>
        </p:spPr>
      </p:pic>
      <p:pic>
        <p:nvPicPr>
          <p:cNvPr id="5123" name="Picture 3" descr="C:\Users\ANDRES\Desktop\Ferran\4rt Disseny inspirat en la natura\S-1_Pastillero_semanal_organizador_semanal_1_toma_diaria_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7931" y="1857364"/>
            <a:ext cx="4446069" cy="3334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C:\Users\ANDRES\Desktop\Ferran\4rt Disseny inspirat en la natura\green-design-ideas-inspired-by-nature-2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71563"/>
            <a:ext cx="8382000" cy="471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37</Words>
  <Application>Microsoft Office PowerPoint</Application>
  <PresentationFormat>Presentación en pantalla (4:3)</PresentationFormat>
  <Paragraphs>9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LA NATURA COM A MODEL</vt:lpstr>
      <vt:lpstr>Presentación de PowerPoint</vt:lpstr>
      <vt:lpstr>José Antonio Coderch</vt:lpstr>
      <vt:lpstr>Josep Lluscà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ANDRES</dc:creator>
  <cp:lastModifiedBy>roger.barba.padros@gmail.com</cp:lastModifiedBy>
  <cp:revision>65</cp:revision>
  <dcterms:created xsi:type="dcterms:W3CDTF">2016-02-25T17:00:15Z</dcterms:created>
  <dcterms:modified xsi:type="dcterms:W3CDTF">2019-01-07T14:53:04Z</dcterms:modified>
</cp:coreProperties>
</file>