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7" r:id="rId2"/>
    <p:sldId id="279" r:id="rId3"/>
    <p:sldId id="270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F327-11F1-4B1B-942E-82985A963510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9734-270F-4903-8DEF-CED085E0EA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8837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6C30E9F-660F-42B0-B187-9F1C709ADCF9}" type="datetimeFigureOut">
              <a:rPr lang="es-ES" smtClean="0"/>
              <a:pPr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E36DB3-1F23-47FE-AC9E-76AD036A79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43918" cy="1970091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>
                    <a:lumMod val="95000"/>
                  </a:schemeClr>
                </a:solidFill>
              </a:rPr>
              <a:t>PREPARACIÓ PROVES D’ACCÉS A GRAU MITJÀ 2017</a:t>
            </a:r>
            <a:endParaRPr lang="es-E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6089330" cy="1662454"/>
          </a:xfrm>
        </p:spPr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Competència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d’interacció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amb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el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món</a:t>
            </a:r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36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físic</a:t>
            </a:r>
            <a:endParaRPr lang="es-ES" sz="36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" name="3 Imagen" descr="Resultat d'imatges de INSTITUT B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8" t="8690" r="8642" b="13319"/>
          <a:stretch/>
        </p:blipFill>
        <p:spPr bwMode="auto">
          <a:xfrm>
            <a:off x="7215174" y="5500702"/>
            <a:ext cx="1928826" cy="1357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971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5410" t="6054" r="17057" b="10449"/>
          <a:stretch>
            <a:fillRect/>
          </a:stretch>
        </p:blipFill>
        <p:spPr bwMode="auto">
          <a:xfrm>
            <a:off x="0" y="285727"/>
            <a:ext cx="9144000" cy="635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9848"/>
          </a:xfrm>
        </p:spPr>
        <p:txBody>
          <a:bodyPr/>
          <a:lstStyle/>
          <a:p>
            <a:r>
              <a:rPr lang="es-ES" b="1" dirty="0" smtClean="0"/>
              <a:t>ACTIVITATS</a:t>
            </a:r>
            <a:endParaRPr lang="es-ES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9645" t="31708" r="40941" b="23633"/>
          <a:stretch>
            <a:fillRect/>
          </a:stretch>
        </p:blipFill>
        <p:spPr bwMode="auto">
          <a:xfrm>
            <a:off x="357158" y="1357298"/>
            <a:ext cx="8358246" cy="42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18704" t="22168" r="51647" b="22168"/>
          <a:stretch>
            <a:fillRect/>
          </a:stretch>
        </p:blipFill>
        <p:spPr bwMode="auto">
          <a:xfrm>
            <a:off x="214282" y="146796"/>
            <a:ext cx="6357982" cy="67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 l="18704" t="22168" r="49897" b="24413"/>
          <a:stretch>
            <a:fillRect/>
          </a:stretch>
        </p:blipFill>
        <p:spPr bwMode="auto">
          <a:xfrm>
            <a:off x="285719" y="214290"/>
            <a:ext cx="694569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0468" t="39746" r="40941" b="11914"/>
          <a:stretch>
            <a:fillRect/>
          </a:stretch>
        </p:blipFill>
        <p:spPr bwMode="auto">
          <a:xfrm>
            <a:off x="-52017" y="785794"/>
            <a:ext cx="91960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10468" t="33887" r="40941" b="14843"/>
          <a:stretch>
            <a:fillRect/>
          </a:stretch>
        </p:blipFill>
        <p:spPr bwMode="auto">
          <a:xfrm>
            <a:off x="0" y="785793"/>
            <a:ext cx="9144000" cy="54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19487" t="23633" r="49176" b="45605"/>
          <a:stretch>
            <a:fillRect/>
          </a:stretch>
        </p:blipFill>
        <p:spPr bwMode="auto">
          <a:xfrm>
            <a:off x="0" y="785794"/>
            <a:ext cx="91898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9000" t="45605" r="50000" b="22168"/>
          <a:stretch>
            <a:fillRect/>
          </a:stretch>
        </p:blipFill>
        <p:spPr bwMode="auto">
          <a:xfrm>
            <a:off x="0" y="714356"/>
            <a:ext cx="9144000" cy="534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10468" t="42676" r="39293" b="33886"/>
          <a:stretch>
            <a:fillRect/>
          </a:stretch>
        </p:blipFill>
        <p:spPr bwMode="auto">
          <a:xfrm>
            <a:off x="357158" y="642918"/>
            <a:ext cx="8786842" cy="230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l="14586" t="41211" r="40117" b="25097"/>
          <a:stretch>
            <a:fillRect/>
          </a:stretch>
        </p:blipFill>
        <p:spPr bwMode="auto">
          <a:xfrm>
            <a:off x="357158" y="2928934"/>
            <a:ext cx="8572560" cy="35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 l="18704" t="33887" r="49176" b="10449"/>
          <a:stretch>
            <a:fillRect/>
          </a:stretch>
        </p:blipFill>
        <p:spPr bwMode="auto">
          <a:xfrm>
            <a:off x="2357422" y="245437"/>
            <a:ext cx="6786578" cy="661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Tipus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d’organismes</a:t>
            </a:r>
            <a:endParaRPr lang="es-ES" b="1" u="sng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0037" t="42676" r="48353" b="7519"/>
          <a:stretch>
            <a:fillRect/>
          </a:stretch>
        </p:blipFill>
        <p:spPr bwMode="auto">
          <a:xfrm>
            <a:off x="928662" y="1785924"/>
            <a:ext cx="7286676" cy="49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Funcions</a:t>
            </a:r>
            <a:r>
              <a:rPr lang="es-ES" b="1" u="sng" dirty="0" smtClean="0"/>
              <a:t> de la </a:t>
            </a:r>
            <a:r>
              <a:rPr lang="es-ES" b="1" u="sng" dirty="0" err="1" smtClean="0"/>
              <a:t>cèl·lula</a:t>
            </a:r>
            <a:endParaRPr lang="es-ES" b="1" u="sng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10468" t="32422" r="40117" b="10449"/>
          <a:stretch>
            <a:fillRect/>
          </a:stretch>
        </p:blipFill>
        <p:spPr bwMode="auto">
          <a:xfrm>
            <a:off x="500034" y="1428736"/>
            <a:ext cx="7786742" cy="50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Nivells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d’organització</a:t>
            </a:r>
            <a:endParaRPr lang="es-ES" b="1" u="sng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2701" t="30762" r="40355" b="6249"/>
          <a:stretch>
            <a:fillRect/>
          </a:stretch>
        </p:blipFill>
        <p:spPr bwMode="auto">
          <a:xfrm>
            <a:off x="285720" y="1071546"/>
            <a:ext cx="7429552" cy="560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Tipus</a:t>
            </a:r>
            <a:r>
              <a:rPr lang="es-ES" b="1" u="sng" dirty="0" smtClean="0"/>
              <a:t> de </a:t>
            </a:r>
            <a:r>
              <a:rPr lang="es-ES" b="1" u="sng" dirty="0" err="1" smtClean="0"/>
              <a:t>cèl·lules</a:t>
            </a:r>
            <a:endParaRPr lang="es-ES" b="1" u="sng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7997" t="30957" r="36823" b="8984"/>
          <a:stretch>
            <a:fillRect/>
          </a:stretch>
        </p:blipFill>
        <p:spPr bwMode="auto">
          <a:xfrm>
            <a:off x="0" y="1214422"/>
            <a:ext cx="9144000" cy="55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Resultat d'imatges de parts cel.l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143356"/>
            <a:ext cx="492502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Ésser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unicel·lulars</a:t>
            </a:r>
            <a:endParaRPr lang="es-ES" b="1" u="sng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8821" t="29492" r="36823" b="10449"/>
          <a:stretch>
            <a:fillRect/>
          </a:stretch>
        </p:blipFill>
        <p:spPr bwMode="auto">
          <a:xfrm>
            <a:off x="428596" y="1142983"/>
            <a:ext cx="8715404" cy="541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Tipus</a:t>
            </a:r>
            <a:r>
              <a:rPr lang="es-ES" b="1" u="sng" dirty="0" smtClean="0"/>
              <a:t> de </a:t>
            </a:r>
            <a:r>
              <a:rPr lang="es-ES" b="1" u="sng" dirty="0" err="1" smtClean="0"/>
              <a:t>cèl·lules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eucariotes</a:t>
            </a:r>
            <a:endParaRPr lang="es-ES" b="1" u="sng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8821" t="25097" r="41764" b="16308"/>
          <a:stretch>
            <a:fillRect/>
          </a:stretch>
        </p:blipFill>
        <p:spPr bwMode="auto">
          <a:xfrm>
            <a:off x="214282" y="1214422"/>
            <a:ext cx="8215370" cy="547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9848"/>
          </a:xfrm>
        </p:spPr>
        <p:txBody>
          <a:bodyPr/>
          <a:lstStyle/>
          <a:p>
            <a:r>
              <a:rPr lang="es-ES" b="1" u="sng" dirty="0" err="1" smtClean="0"/>
              <a:t>Components</a:t>
            </a:r>
            <a:r>
              <a:rPr lang="es-ES" b="1" u="sng" dirty="0" smtClean="0"/>
              <a:t> de la </a:t>
            </a:r>
            <a:r>
              <a:rPr lang="es-ES" b="1" u="sng" dirty="0" err="1" smtClean="0"/>
              <a:t>cèl·lula</a:t>
            </a:r>
            <a:endParaRPr lang="es-ES" b="1" u="sng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 l="6350" t="23633" r="37646" b="10449"/>
          <a:stretch>
            <a:fillRect/>
          </a:stretch>
        </p:blipFill>
        <p:spPr bwMode="auto">
          <a:xfrm>
            <a:off x="357158" y="1285859"/>
            <a:ext cx="8429684" cy="55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14586" t="195" r="15410" b="4590"/>
          <a:stretch>
            <a:fillRect/>
          </a:stretch>
        </p:blipFill>
        <p:spPr bwMode="auto">
          <a:xfrm>
            <a:off x="214282" y="285727"/>
            <a:ext cx="8715436" cy="66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2">
      <a:dk1>
        <a:srgbClr val="009900"/>
      </a:dk1>
      <a:lt1>
        <a:sysClr val="window" lastClr="FFFFFF"/>
      </a:lt1>
      <a:dk2>
        <a:srgbClr val="009900"/>
      </a:dk2>
      <a:lt2>
        <a:srgbClr val="DEDEDE"/>
      </a:lt2>
      <a:accent1>
        <a:srgbClr val="009900"/>
      </a:accent1>
      <a:accent2>
        <a:srgbClr val="92D05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35</Words>
  <Application>Microsoft Office PowerPoint</Application>
  <PresentationFormat>Presentación en pantalla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Urbano</vt:lpstr>
      <vt:lpstr>PREPARACIÓ PROVES D’ACCÉS A GRAU MITJÀ 2017</vt:lpstr>
      <vt:lpstr>Tipus d’organismes</vt:lpstr>
      <vt:lpstr>Funcions de la cèl·lula</vt:lpstr>
      <vt:lpstr>Nivells d’organització</vt:lpstr>
      <vt:lpstr>Tipus de cèl·lules</vt:lpstr>
      <vt:lpstr>Ésser unicel·lulars</vt:lpstr>
      <vt:lpstr>Tipus de cèl·lules eucariotes</vt:lpstr>
      <vt:lpstr>Components de la cèl·lula</vt:lpstr>
      <vt:lpstr>Diapositiva 9</vt:lpstr>
      <vt:lpstr>Diapositiva 10</vt:lpstr>
      <vt:lpstr>ACTIVITATS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PREPARACIÓ PROVES D’ACCÉS A GRAU MITJÀ 2017</dc:title>
  <dc:creator>super</dc:creator>
  <cp:lastModifiedBy>PC</cp:lastModifiedBy>
  <cp:revision>35</cp:revision>
  <dcterms:created xsi:type="dcterms:W3CDTF">2017-04-26T07:20:14Z</dcterms:created>
  <dcterms:modified xsi:type="dcterms:W3CDTF">2017-05-09T13:14:56Z</dcterms:modified>
</cp:coreProperties>
</file>