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s-ES" sz="4400" spc="-1" strike="noStrike">
                <a:solidFill>
                  <a:srgbClr val="000000"/>
                </a:solidFill>
                <a:latin typeface="Calibri"/>
              </a:rPr>
              <a:t>Haga clic para modificar el estilo de título del patrón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EE89AFE9-2496-495B-9D38-08B1C527D6A3}" type="datetime">
              <a:rPr b="0" lang="es-ES" sz="1200" spc="-1" strike="noStrike">
                <a:solidFill>
                  <a:srgbClr val="8b8b8b"/>
                </a:solidFill>
                <a:latin typeface="Calibri"/>
              </a:rPr>
              <a:t>3/02/21</a:t>
            </a:fld>
            <a:endParaRPr b="0" lang="es-ES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4136A41E-04C3-4D70-99AB-B7AD05140AB5}" type="slidenum">
              <a:rPr b="0" lang="es-ES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es-ES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Pulse para editar el formato de texto del esquema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Segundo nivel del esquema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Tercer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Cuarto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Quinto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Sexto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Séptimo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s-ES" sz="4400" spc="-1" strike="noStrike">
                <a:solidFill>
                  <a:srgbClr val="000000"/>
                </a:solidFill>
                <a:latin typeface="Calibri"/>
              </a:rPr>
              <a:t>Haga clic para modificar el estilo de título del patrón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Haga clic para modificar el estilo de texto del patrón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Segundo nivel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Tercer nivel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Cuarto nivel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Quinto nivel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0BFF064F-5DE5-4FB0-899E-584D825A3758}" type="datetime">
              <a:rPr b="0" lang="es-ES" sz="1200" spc="-1" strike="noStrike">
                <a:solidFill>
                  <a:srgbClr val="8b8b8b"/>
                </a:solidFill>
                <a:latin typeface="Calibri"/>
              </a:rPr>
              <a:t>3/02/21</a:t>
            </a:fld>
            <a:endParaRPr b="0" lang="es-ES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605AF25B-65EF-4C46-80F0-E9E71197FD3D}" type="slidenum">
              <a:rPr b="0" lang="es-ES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es-E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687960" y="18000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s-ES" sz="4400" spc="-1" strike="noStrike">
                <a:solidFill>
                  <a:srgbClr val="000000"/>
                </a:solidFill>
                <a:latin typeface="Calibri"/>
              </a:rPr>
              <a:t>Programa Escola Verda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440000" y="1649520"/>
            <a:ext cx="6400440" cy="48780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algn="just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s-ES" sz="3200" spc="-1" strike="noStrike">
                <a:solidFill>
                  <a:srgbClr val="8b8b8b"/>
                </a:solidFill>
                <a:latin typeface="Calibri"/>
              </a:rPr>
              <a:t>Consell a il·lustrar:  </a:t>
            </a:r>
            <a:r>
              <a:rPr b="0" i="1" lang="es-ES" sz="3200" spc="-1" strike="noStrike">
                <a:solidFill>
                  <a:srgbClr val="8b8b8b"/>
                </a:solidFill>
                <a:latin typeface="Calibri"/>
                <a:ea typeface="Microsoft YaHei"/>
              </a:rPr>
              <a:t>“Actualment estan sortint un munt de noves possibilitats i iniciatives per evitar el malbaratament, per exemple amb l’app “TooGoodToGo” pots comprar menjar sobrant de comerços, restaurants i hotels”. </a:t>
            </a:r>
            <a:endParaRPr b="0" lang="es-ES" sz="3200" spc="-1" strike="noStrike">
              <a:solidFill>
                <a:srgbClr val="8b8b8b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s-ES" sz="3200" spc="-1" strike="noStrike">
                <a:solidFill>
                  <a:srgbClr val="8b8b8b"/>
                </a:solidFill>
                <a:latin typeface="Calibri"/>
              </a:rPr>
              <a:t>Format: </a:t>
            </a:r>
            <a:r>
              <a:rPr b="1" lang="es-ES" sz="3200" spc="-1" strike="noStrike">
                <a:solidFill>
                  <a:srgbClr val="8b8b8b"/>
                </a:solidFill>
                <a:latin typeface="Calibri"/>
              </a:rPr>
              <a:t>Làmina de dibuix DIN A4</a:t>
            </a:r>
            <a:r>
              <a:rPr b="0" lang="es-ES" sz="3200" spc="-1" strike="noStrike">
                <a:solidFill>
                  <a:srgbClr val="8b8b8b"/>
                </a:solidFill>
                <a:latin typeface="Calibri"/>
              </a:rPr>
              <a:t>.</a:t>
            </a:r>
            <a:endParaRPr b="0" lang="es-ES" sz="3200" spc="-1" strike="noStrike">
              <a:solidFill>
                <a:srgbClr val="8b8b8b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es-ES" sz="3200" spc="-1" strike="noStrike">
                <a:solidFill>
                  <a:srgbClr val="8b8b8b"/>
                </a:solidFill>
                <a:latin typeface="Calibri"/>
              </a:rPr>
              <a:t>Data d’entrega dimarts 9-02-2021 a la C.d.a. UD3: El Missatge Visual.</a:t>
            </a:r>
            <a:endParaRPr b="0" lang="es-ES" sz="3200" spc="-1" strike="noStrike">
              <a:solidFill>
                <a:srgbClr val="8b8b8b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es-ES" sz="3200" spc="-1" strike="noStrike">
              <a:solidFill>
                <a:srgbClr val="8b8b8b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Application>LibreOffice/7.0.3.1$Windows_x86 LibreOffice_project/d7547858d014d4cf69878db179d326fc3483e082</Application>
  <Words>727</Words>
  <Paragraphs>25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2016-10-29T13:29:32Z</dcterms:created>
  <dc:creator>Roger</dc:creator>
  <dc:description/>
  <dc:language>es-ES</dc:language>
  <cp:lastModifiedBy/>
  <dcterms:modified xsi:type="dcterms:W3CDTF">2021-02-03T13:19:53Z</dcterms:modified>
  <cp:revision>26</cp:revision>
  <dc:subject/>
  <dc:title>Diapositiva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5</vt:i4>
  </property>
</Properties>
</file>