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8" r:id="rId7"/>
    <p:sldId id="269" r:id="rId8"/>
    <p:sldId id="261" r:id="rId9"/>
    <p:sldId id="262" r:id="rId10"/>
    <p:sldId id="263" r:id="rId11"/>
    <p:sldId id="264" r:id="rId12"/>
    <p:sldId id="265" r:id="rId13"/>
    <p:sldId id="267"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09" autoAdjust="0"/>
  </p:normalViewPr>
  <p:slideViewPr>
    <p:cSldViewPr>
      <p:cViewPr>
        <p:scale>
          <a:sx n="78" d="100"/>
          <a:sy n="78" d="100"/>
        </p:scale>
        <p:origin x="-282"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ol">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ítol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ca-ES" smtClean="0"/>
              <a:t>Feu clic aquí per editar l'estil</a:t>
            </a:r>
            <a:endParaRPr kumimoji="0" lang="en-US"/>
          </a:p>
        </p:txBody>
      </p:sp>
      <p:sp>
        <p:nvSpPr>
          <p:cNvPr id="3" name="Subtítol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ca-ES" smtClean="0"/>
              <a:t>Feu clic aquí per editar l'estil de subtítols del patró.</a:t>
            </a:r>
            <a:endParaRPr kumimoji="0" lang="en-US"/>
          </a:p>
        </p:txBody>
      </p:sp>
      <p:sp>
        <p:nvSpPr>
          <p:cNvPr id="4" name="Contenidor de data 3"/>
          <p:cNvSpPr>
            <a:spLocks noGrp="1"/>
          </p:cNvSpPr>
          <p:nvPr>
            <p:ph type="dt" sz="half" idx="10"/>
          </p:nvPr>
        </p:nvSpPr>
        <p:spPr/>
        <p:txBody>
          <a:bodyPr/>
          <a:lstStyle/>
          <a:p>
            <a:fld id="{B5C62B4F-2BF9-48CE-83B0-345412DA3CC9}" type="datetimeFigureOut">
              <a:rPr lang="es-ES" smtClean="0"/>
              <a:t>23/02/2017</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ED04F9BA-D054-4168-BC27-5E7C63E1CFD3}" type="slidenum">
              <a:rPr lang="es-ES" smtClean="0"/>
              <a:t>‹#›</a:t>
            </a:fld>
            <a:endParaRPr lang="es-E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extLst/>
          </a:lstStyle>
          <a:p>
            <a:r>
              <a:rPr kumimoji="0" lang="ca-ES" smtClean="0"/>
              <a:t>Feu clic aquí per editar l'estil</a:t>
            </a:r>
            <a:endParaRPr kumimoji="0" lang="en-US"/>
          </a:p>
        </p:txBody>
      </p:sp>
      <p:sp>
        <p:nvSpPr>
          <p:cNvPr id="3" name="Contenidor de text vertical 2"/>
          <p:cNvSpPr>
            <a:spLocks noGrp="1"/>
          </p:cNvSpPr>
          <p:nvPr>
            <p:ph type="body" orient="vert" idx="1"/>
          </p:nvPr>
        </p:nvSpPr>
        <p:spPr/>
        <p:txBody>
          <a:bodyPr vert="eaVert"/>
          <a:lstStyle>
            <a:extLs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Contenidor de data 3"/>
          <p:cNvSpPr>
            <a:spLocks noGrp="1"/>
          </p:cNvSpPr>
          <p:nvPr>
            <p:ph type="dt" sz="half" idx="10"/>
          </p:nvPr>
        </p:nvSpPr>
        <p:spPr/>
        <p:txBody>
          <a:bodyPr/>
          <a:lstStyle/>
          <a:p>
            <a:fld id="{B5C62B4F-2BF9-48CE-83B0-345412DA3CC9}" type="datetimeFigureOut">
              <a:rPr lang="es-ES" smtClean="0"/>
              <a:t>23/02/2017</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ED04F9BA-D054-4168-BC27-5E7C63E1CFD3}" type="slidenum">
              <a:rPr lang="es-ES" smtClean="0"/>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ol vertical i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ítol vertical 1"/>
          <p:cNvSpPr>
            <a:spLocks noGrp="1"/>
          </p:cNvSpPr>
          <p:nvPr>
            <p:ph type="title" orient="vert"/>
          </p:nvPr>
        </p:nvSpPr>
        <p:spPr>
          <a:xfrm>
            <a:off x="6781800" y="274640"/>
            <a:ext cx="1905000" cy="5851525"/>
          </a:xfrm>
        </p:spPr>
        <p:txBody>
          <a:bodyPr vert="eaVert"/>
          <a:lstStyle>
            <a:extLst/>
          </a:lstStyle>
          <a:p>
            <a:r>
              <a:rPr kumimoji="0" lang="ca-ES" smtClean="0"/>
              <a:t>Feu clic aquí per editar l'estil</a:t>
            </a:r>
            <a:endParaRPr kumimoji="0" lang="en-US"/>
          </a:p>
        </p:txBody>
      </p:sp>
      <p:sp>
        <p:nvSpPr>
          <p:cNvPr id="3" name="Contenidor de text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Contenidor de data 3"/>
          <p:cNvSpPr>
            <a:spLocks noGrp="1"/>
          </p:cNvSpPr>
          <p:nvPr>
            <p:ph type="dt" sz="half" idx="10"/>
          </p:nvPr>
        </p:nvSpPr>
        <p:spPr/>
        <p:txBody>
          <a:bodyPr/>
          <a:lstStyle/>
          <a:p>
            <a:fld id="{B5C62B4F-2BF9-48CE-83B0-345412DA3CC9}" type="datetimeFigureOut">
              <a:rPr lang="es-ES" smtClean="0"/>
              <a:t>23/02/2017</a:t>
            </a:fld>
            <a:endParaRPr lang="es-ES"/>
          </a:p>
        </p:txBody>
      </p:sp>
      <p:sp>
        <p:nvSpPr>
          <p:cNvPr id="5" name="Contenidor de peu de pàgina 4"/>
          <p:cNvSpPr>
            <a:spLocks noGrp="1"/>
          </p:cNvSpPr>
          <p:nvPr>
            <p:ph type="ftr" sz="quarter" idx="11"/>
          </p:nvPr>
        </p:nvSpPr>
        <p:spPr>
          <a:xfrm>
            <a:off x="2640597" y="6377459"/>
            <a:ext cx="3836404" cy="365125"/>
          </a:xfrm>
        </p:spPr>
        <p:txBody>
          <a:bodyPr/>
          <a:lstStyle/>
          <a:p>
            <a:endParaRPr lang="es-ES"/>
          </a:p>
        </p:txBody>
      </p:sp>
      <p:sp>
        <p:nvSpPr>
          <p:cNvPr id="6" name="Contenidor de número de diapositiva 5"/>
          <p:cNvSpPr>
            <a:spLocks noGrp="1"/>
          </p:cNvSpPr>
          <p:nvPr>
            <p:ph type="sldNum" sz="quarter" idx="12"/>
          </p:nvPr>
        </p:nvSpPr>
        <p:spPr/>
        <p:txBody>
          <a:bodyPr/>
          <a:lstStyle/>
          <a:p>
            <a:fld id="{ED04F9BA-D054-4168-BC27-5E7C63E1CFD3}" type="slidenum">
              <a:rPr lang="es-ES" smtClean="0"/>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a:xfrm>
            <a:off x="457200" y="155448"/>
            <a:ext cx="8229600" cy="1252728"/>
          </a:xfrm>
        </p:spPr>
        <p:txBody>
          <a:bodyPr/>
          <a:lstStyle>
            <a:extLst/>
          </a:lstStyle>
          <a:p>
            <a:r>
              <a:rPr kumimoji="0" lang="ca-ES" smtClean="0"/>
              <a:t>Feu clic aquí per editar l'estil</a:t>
            </a:r>
            <a:endParaRPr kumimoji="0" lang="en-US"/>
          </a:p>
        </p:txBody>
      </p:sp>
      <p:sp>
        <p:nvSpPr>
          <p:cNvPr id="3" name="Contenidor de contingut 2"/>
          <p:cNvSpPr>
            <a:spLocks noGrp="1"/>
          </p:cNvSpPr>
          <p:nvPr>
            <p:ph idx="1"/>
          </p:nvPr>
        </p:nvSpPr>
        <p:spPr/>
        <p:txBody>
          <a:bodyPr/>
          <a:lstStyle>
            <a:extLs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Contenidor de data 3"/>
          <p:cNvSpPr>
            <a:spLocks noGrp="1"/>
          </p:cNvSpPr>
          <p:nvPr>
            <p:ph type="dt" sz="half" idx="10"/>
          </p:nvPr>
        </p:nvSpPr>
        <p:spPr/>
        <p:txBody>
          <a:bodyPr/>
          <a:lstStyle/>
          <a:p>
            <a:fld id="{B5C62B4F-2BF9-48CE-83B0-345412DA3CC9}" type="datetimeFigureOut">
              <a:rPr lang="es-ES" smtClean="0"/>
              <a:t>23/02/2017</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ED04F9BA-D054-4168-BC27-5E7C63E1CFD3}" type="slidenum">
              <a:rPr lang="es-ES" smtClean="0"/>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pçalera de la secció">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ítol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ca-ES" smtClean="0"/>
              <a:t>Feu clic aquí per editar l'estil</a:t>
            </a:r>
            <a:endParaRPr kumimoji="0" lang="en-US"/>
          </a:p>
        </p:txBody>
      </p:sp>
      <p:sp>
        <p:nvSpPr>
          <p:cNvPr id="3" name="Contenidor de text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ca-ES" smtClean="0"/>
              <a:t>Feu clic aquí per editar estils</a:t>
            </a:r>
          </a:p>
        </p:txBody>
      </p:sp>
      <p:sp>
        <p:nvSpPr>
          <p:cNvPr id="4" name="Contenidor de data 3"/>
          <p:cNvSpPr>
            <a:spLocks noGrp="1"/>
          </p:cNvSpPr>
          <p:nvPr>
            <p:ph type="dt" sz="half" idx="10"/>
          </p:nvPr>
        </p:nvSpPr>
        <p:spPr/>
        <p:txBody>
          <a:bodyPr/>
          <a:lstStyle/>
          <a:p>
            <a:fld id="{B5C62B4F-2BF9-48CE-83B0-345412DA3CC9}" type="datetimeFigureOut">
              <a:rPr lang="es-ES" smtClean="0"/>
              <a:t>23/02/2017</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ED04F9BA-D054-4168-BC27-5E7C63E1CFD3}" type="slidenum">
              <a:rPr lang="es-ES" smtClean="0"/>
              <a:t>‹#›</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extLst/>
          </a:lstStyle>
          <a:p>
            <a:r>
              <a:rPr kumimoji="0" lang="ca-ES" smtClean="0"/>
              <a:t>Feu clic aquí per editar l'estil</a:t>
            </a:r>
            <a:endParaRPr kumimoji="0" lang="en-US"/>
          </a:p>
        </p:txBody>
      </p:sp>
      <p:sp>
        <p:nvSpPr>
          <p:cNvPr id="3" name="Contenidor de contingut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Contenidor de contingut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5" name="Contenidor de data 4"/>
          <p:cNvSpPr>
            <a:spLocks noGrp="1"/>
          </p:cNvSpPr>
          <p:nvPr>
            <p:ph type="dt" sz="half" idx="10"/>
          </p:nvPr>
        </p:nvSpPr>
        <p:spPr/>
        <p:txBody>
          <a:bodyPr/>
          <a:lstStyle/>
          <a:p>
            <a:fld id="{B5C62B4F-2BF9-48CE-83B0-345412DA3CC9}" type="datetimeFigureOut">
              <a:rPr lang="es-ES" smtClean="0"/>
              <a:t>23/02/2017</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ED04F9BA-D054-4168-BC27-5E7C63E1CFD3}" type="slidenum">
              <a:rPr lang="es-ES" smtClean="0"/>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lvl1pPr>
              <a:defRPr/>
            </a:lvl1pPr>
            <a:extLst/>
          </a:lstStyle>
          <a:p>
            <a:r>
              <a:rPr kumimoji="0" lang="ca-ES" smtClean="0"/>
              <a:t>Feu clic aquí per editar l'estil</a:t>
            </a:r>
            <a:endParaRPr kumimoji="0" lang="en-US"/>
          </a:p>
        </p:txBody>
      </p:sp>
      <p:sp>
        <p:nvSpPr>
          <p:cNvPr id="3" name="Contenidor de text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ca-ES" smtClean="0"/>
              <a:t>Feu clic aquí per editar estils</a:t>
            </a:r>
          </a:p>
        </p:txBody>
      </p:sp>
      <p:sp>
        <p:nvSpPr>
          <p:cNvPr id="4" name="Contenidor de contingut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5" name="Contenidor de text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ca-ES" smtClean="0"/>
              <a:t>Feu clic aquí per editar estils</a:t>
            </a:r>
          </a:p>
        </p:txBody>
      </p:sp>
      <p:sp>
        <p:nvSpPr>
          <p:cNvPr id="6" name="Contenidor de contingut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7" name="Contenidor de data 6"/>
          <p:cNvSpPr>
            <a:spLocks noGrp="1"/>
          </p:cNvSpPr>
          <p:nvPr>
            <p:ph type="dt" sz="half" idx="10"/>
          </p:nvPr>
        </p:nvSpPr>
        <p:spPr/>
        <p:txBody>
          <a:bodyPr/>
          <a:lstStyle/>
          <a:p>
            <a:fld id="{B5C62B4F-2BF9-48CE-83B0-345412DA3CC9}" type="datetimeFigureOut">
              <a:rPr lang="es-ES" smtClean="0"/>
              <a:t>23/02/2017</a:t>
            </a:fld>
            <a:endParaRPr lang="es-ES"/>
          </a:p>
        </p:txBody>
      </p:sp>
      <p:sp>
        <p:nvSpPr>
          <p:cNvPr id="8" name="Contenidor de peu de pàgina 7"/>
          <p:cNvSpPr>
            <a:spLocks noGrp="1"/>
          </p:cNvSpPr>
          <p:nvPr>
            <p:ph type="ftr" sz="quarter" idx="11"/>
          </p:nvPr>
        </p:nvSpPr>
        <p:spPr/>
        <p:txBody>
          <a:bodyPr/>
          <a:lstStyle/>
          <a:p>
            <a:endParaRPr lang="es-ES"/>
          </a:p>
        </p:txBody>
      </p:sp>
      <p:sp>
        <p:nvSpPr>
          <p:cNvPr id="9" name="Contenidor de número de diapositiva 8"/>
          <p:cNvSpPr>
            <a:spLocks noGrp="1"/>
          </p:cNvSpPr>
          <p:nvPr>
            <p:ph type="sldNum" sz="quarter" idx="12"/>
          </p:nvPr>
        </p:nvSpPr>
        <p:spPr/>
        <p:txBody>
          <a:bodyPr/>
          <a:lstStyle/>
          <a:p>
            <a:fld id="{ED04F9BA-D054-4168-BC27-5E7C63E1CFD3}" type="slidenum">
              <a:rPr lang="es-ES" smtClean="0"/>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extLst/>
          </a:lstStyle>
          <a:p>
            <a:r>
              <a:rPr kumimoji="0" lang="ca-ES" smtClean="0"/>
              <a:t>Feu clic aquí per editar l'estil</a:t>
            </a:r>
            <a:endParaRPr kumimoji="0" lang="en-US"/>
          </a:p>
        </p:txBody>
      </p:sp>
      <p:sp>
        <p:nvSpPr>
          <p:cNvPr id="3" name="Contenidor de data 2"/>
          <p:cNvSpPr>
            <a:spLocks noGrp="1"/>
          </p:cNvSpPr>
          <p:nvPr>
            <p:ph type="dt" sz="half" idx="10"/>
          </p:nvPr>
        </p:nvSpPr>
        <p:spPr/>
        <p:txBody>
          <a:bodyPr/>
          <a:lstStyle/>
          <a:p>
            <a:fld id="{B5C62B4F-2BF9-48CE-83B0-345412DA3CC9}" type="datetimeFigureOut">
              <a:rPr lang="es-ES" smtClean="0"/>
              <a:t>23/02/2017</a:t>
            </a:fld>
            <a:endParaRPr lang="es-ES"/>
          </a:p>
        </p:txBody>
      </p:sp>
      <p:sp>
        <p:nvSpPr>
          <p:cNvPr id="4" name="Contenidor de peu de pàgina 3"/>
          <p:cNvSpPr>
            <a:spLocks noGrp="1"/>
          </p:cNvSpPr>
          <p:nvPr>
            <p:ph type="ftr" sz="quarter" idx="11"/>
          </p:nvPr>
        </p:nvSpPr>
        <p:spPr/>
        <p:txBody>
          <a:bodyPr/>
          <a:lstStyle/>
          <a:p>
            <a:endParaRPr lang="es-ES"/>
          </a:p>
        </p:txBody>
      </p:sp>
      <p:sp>
        <p:nvSpPr>
          <p:cNvPr id="5" name="Contenidor de número de diapositiva 4"/>
          <p:cNvSpPr>
            <a:spLocks noGrp="1"/>
          </p:cNvSpPr>
          <p:nvPr>
            <p:ph type="sldNum" sz="quarter" idx="12"/>
          </p:nvPr>
        </p:nvSpPr>
        <p:spPr/>
        <p:txBody>
          <a:bodyPr/>
          <a:lstStyle/>
          <a:p>
            <a:fld id="{ED04F9BA-D054-4168-BC27-5E7C63E1CFD3}" type="slidenum">
              <a:rPr lang="es-ES" smtClean="0"/>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B5C62B4F-2BF9-48CE-83B0-345412DA3CC9}" type="datetimeFigureOut">
              <a:rPr lang="es-ES" smtClean="0"/>
              <a:t>23/02/2017</a:t>
            </a:fld>
            <a:endParaRPr lang="es-ES"/>
          </a:p>
        </p:txBody>
      </p:sp>
      <p:sp>
        <p:nvSpPr>
          <p:cNvPr id="3" name="Contenidor de peu de pàgina 2"/>
          <p:cNvSpPr>
            <a:spLocks noGrp="1"/>
          </p:cNvSpPr>
          <p:nvPr>
            <p:ph type="ftr" sz="quarter" idx="11"/>
          </p:nvPr>
        </p:nvSpPr>
        <p:spPr/>
        <p:txBody>
          <a:bodyPr/>
          <a:lstStyle/>
          <a:p>
            <a:endParaRPr lang="es-ES"/>
          </a:p>
        </p:txBody>
      </p:sp>
      <p:sp>
        <p:nvSpPr>
          <p:cNvPr id="4" name="Contenidor de número de diapositiva 3"/>
          <p:cNvSpPr>
            <a:spLocks noGrp="1"/>
          </p:cNvSpPr>
          <p:nvPr>
            <p:ph type="sldNum" sz="quarter" idx="12"/>
          </p:nvPr>
        </p:nvSpPr>
        <p:spPr/>
        <p:txBody>
          <a:bodyPr/>
          <a:lstStyle/>
          <a:p>
            <a:fld id="{ED04F9BA-D054-4168-BC27-5E7C63E1CFD3}" type="slidenum">
              <a:rPr lang="es-ES" smtClean="0"/>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ca-ES" smtClean="0"/>
              <a:t>Feu clic aquí per editar l'estil</a:t>
            </a:r>
            <a:endParaRPr kumimoji="0" lang="en-US"/>
          </a:p>
        </p:txBody>
      </p:sp>
      <p:sp>
        <p:nvSpPr>
          <p:cNvPr id="3" name="Contenidor de contingut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Contenidor de text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ca-ES" smtClean="0"/>
              <a:t>Feu clic aquí per editar estils</a:t>
            </a:r>
          </a:p>
        </p:txBody>
      </p:sp>
      <p:sp>
        <p:nvSpPr>
          <p:cNvPr id="5" name="Contenidor de data 4"/>
          <p:cNvSpPr>
            <a:spLocks noGrp="1"/>
          </p:cNvSpPr>
          <p:nvPr>
            <p:ph type="dt" sz="half" idx="10"/>
          </p:nvPr>
        </p:nvSpPr>
        <p:spPr/>
        <p:txBody>
          <a:bodyPr/>
          <a:lstStyle/>
          <a:p>
            <a:fld id="{B5C62B4F-2BF9-48CE-83B0-345412DA3CC9}" type="datetimeFigureOut">
              <a:rPr lang="es-ES" smtClean="0"/>
              <a:t>23/02/2017</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ED04F9BA-D054-4168-BC27-5E7C63E1CFD3}" type="slidenum">
              <a:rPr lang="es-ES" smtClean="0"/>
              <a:t>‹#›</a:t>
            </a:fld>
            <a:endParaRPr lang="es-E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bg>
      <p:bgRef idx="1001">
        <a:schemeClr val="bg2"/>
      </p:bgRef>
    </p:bg>
    <p:spTree>
      <p:nvGrpSpPr>
        <p:cNvPr id="1" name=""/>
        <p:cNvGrpSpPr/>
        <p:nvPr/>
      </p:nvGrpSpPr>
      <p:grpSpPr>
        <a:xfrm>
          <a:off x="0" y="0"/>
          <a:ext cx="0" cy="0"/>
          <a:chOff x="0" y="0"/>
          <a:chExt cx="0" cy="0"/>
        </a:xfrm>
      </p:grpSpPr>
      <p:sp>
        <p:nvSpPr>
          <p:cNvPr id="2" name="Títol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ca-ES" smtClean="0"/>
              <a:t>Feu clic aquí per editar l'estil</a:t>
            </a:r>
            <a:endParaRPr kumimoji="0" lang="en-US"/>
          </a:p>
        </p:txBody>
      </p:sp>
      <p:sp>
        <p:nvSpPr>
          <p:cNvPr id="3" name="Contenidor d'imat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ca-ES" smtClean="0"/>
              <a:t>Feu clic a la icona per afegir una imatge</a:t>
            </a:r>
            <a:endParaRPr kumimoji="0" lang="en-US" dirty="0"/>
          </a:p>
        </p:txBody>
      </p:sp>
      <p:sp>
        <p:nvSpPr>
          <p:cNvPr id="4" name="Contenidor de text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ca-ES" smtClean="0"/>
              <a:t>Feu clic aquí per editar estils</a:t>
            </a:r>
          </a:p>
        </p:txBody>
      </p:sp>
      <p:sp>
        <p:nvSpPr>
          <p:cNvPr id="5" name="Contenidor de data 4"/>
          <p:cNvSpPr>
            <a:spLocks noGrp="1"/>
          </p:cNvSpPr>
          <p:nvPr>
            <p:ph type="dt" sz="half" idx="10"/>
          </p:nvPr>
        </p:nvSpPr>
        <p:spPr>
          <a:xfrm>
            <a:off x="164592" y="1170432"/>
            <a:ext cx="2523744" cy="201168"/>
          </a:xfrm>
        </p:spPr>
        <p:txBody>
          <a:bodyPr/>
          <a:lstStyle/>
          <a:p>
            <a:fld id="{B5C62B4F-2BF9-48CE-83B0-345412DA3CC9}" type="datetimeFigureOut">
              <a:rPr lang="es-ES" smtClean="0"/>
              <a:t>23/02/2017</a:t>
            </a:fld>
            <a:endParaRPr lang="es-E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Contenidor de peu de pàgina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s-ES"/>
          </a:p>
        </p:txBody>
      </p:sp>
      <p:sp>
        <p:nvSpPr>
          <p:cNvPr id="7" name="Contenidor de número de diapositiva 6"/>
          <p:cNvSpPr>
            <a:spLocks noGrp="1"/>
          </p:cNvSpPr>
          <p:nvPr>
            <p:ph type="sldNum" sz="quarter" idx="12"/>
          </p:nvPr>
        </p:nvSpPr>
        <p:spPr>
          <a:xfrm>
            <a:off x="8339328" y="1170432"/>
            <a:ext cx="733864" cy="201168"/>
          </a:xfrm>
        </p:spPr>
        <p:txBody>
          <a:bodyPr/>
          <a:lstStyle/>
          <a:p>
            <a:fld id="{ED04F9BA-D054-4168-BC27-5E7C63E1CFD3}" type="slidenum">
              <a:rPr lang="es-ES" smtClean="0"/>
              <a:t>‹#›</a:t>
            </a:fld>
            <a:endParaRPr lang="es-E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Contenidor de títol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ca-ES" smtClean="0"/>
              <a:t>Feu clic aquí per editar l'estil</a:t>
            </a:r>
            <a:endParaRPr kumimoji="0" lang="en-US"/>
          </a:p>
        </p:txBody>
      </p:sp>
      <p:sp>
        <p:nvSpPr>
          <p:cNvPr id="3" name="Contenidor de text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ca-ES" smtClean="0"/>
              <a:t>Feu clic aquí per editar estils</a:t>
            </a:r>
          </a:p>
          <a:p>
            <a:pPr lvl="1" eaLnBrk="1" latinLnBrk="0" hangingPunct="1"/>
            <a:r>
              <a:rPr kumimoji="0" lang="ca-ES" smtClean="0"/>
              <a:t>Segon nivell</a:t>
            </a:r>
          </a:p>
          <a:p>
            <a:pPr lvl="2" eaLnBrk="1" latinLnBrk="0" hangingPunct="1"/>
            <a:r>
              <a:rPr kumimoji="0" lang="ca-ES" smtClean="0"/>
              <a:t>Tercer nivell</a:t>
            </a:r>
          </a:p>
          <a:p>
            <a:pPr lvl="3" eaLnBrk="1" latinLnBrk="0" hangingPunct="1"/>
            <a:r>
              <a:rPr kumimoji="0" lang="ca-ES" smtClean="0"/>
              <a:t>Quart nivell</a:t>
            </a:r>
          </a:p>
          <a:p>
            <a:pPr lvl="4" eaLnBrk="1" latinLnBrk="0" hangingPunct="1"/>
            <a:r>
              <a:rPr kumimoji="0" lang="ca-ES" smtClean="0"/>
              <a:t>Cinquè nivell</a:t>
            </a:r>
            <a:endParaRPr kumimoji="0" lang="en-US"/>
          </a:p>
        </p:txBody>
      </p:sp>
      <p:sp>
        <p:nvSpPr>
          <p:cNvPr id="4" name="Contenidor de data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B5C62B4F-2BF9-48CE-83B0-345412DA3CC9}" type="datetimeFigureOut">
              <a:rPr lang="es-ES" smtClean="0"/>
              <a:t>23/02/2017</a:t>
            </a:fld>
            <a:endParaRPr lang="es-ES"/>
          </a:p>
        </p:txBody>
      </p:sp>
      <p:sp>
        <p:nvSpPr>
          <p:cNvPr id="5" name="Contenidor de peu de pàgina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s-ES"/>
          </a:p>
        </p:txBody>
      </p:sp>
      <p:sp>
        <p:nvSpPr>
          <p:cNvPr id="6" name="Contenidor de número de diapositiva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D04F9BA-D054-4168-BC27-5E7C63E1CFD3}" type="slidenum">
              <a:rPr lang="es-ES" smtClean="0"/>
              <a:t>‹#›</a:t>
            </a:fld>
            <a:endParaRPr lang="es-E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4.xml"/><Relationship Id="rId7" Type="http://schemas.openxmlformats.org/officeDocument/2006/relationships/slide" Target="slide10.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5.xml"/><Relationship Id="rId9" Type="http://schemas.openxmlformats.org/officeDocument/2006/relationships/slide" Target="slide1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p:txBody>
          <a:bodyPr/>
          <a:lstStyle/>
          <a:p>
            <a:r>
              <a:rPr lang="ca-ES" dirty="0" smtClean="0"/>
              <a:t>BADALONA VII</a:t>
            </a:r>
            <a:endParaRPr lang="es-ES" dirty="0"/>
          </a:p>
        </p:txBody>
      </p:sp>
      <p:sp>
        <p:nvSpPr>
          <p:cNvPr id="3" name="Subtítol 2"/>
          <p:cNvSpPr>
            <a:spLocks noGrp="1"/>
          </p:cNvSpPr>
          <p:nvPr>
            <p:ph type="subTitle" idx="1"/>
          </p:nvPr>
        </p:nvSpPr>
        <p:spPr/>
        <p:txBody>
          <a:bodyPr/>
          <a:lstStyle/>
          <a:p>
            <a:r>
              <a:rPr lang="ca-ES" dirty="0"/>
              <a:t>Victor </a:t>
            </a:r>
            <a:r>
              <a:rPr lang="ca-ES" dirty="0" err="1"/>
              <a:t>Criollo</a:t>
            </a:r>
            <a:r>
              <a:rPr lang="ca-ES" dirty="0"/>
              <a:t> </a:t>
            </a:r>
            <a:r>
              <a:rPr lang="ca-ES" dirty="0" smtClean="0"/>
              <a:t>; Alex Garcia</a:t>
            </a:r>
            <a:r>
              <a:rPr lang="ca-ES" dirty="0"/>
              <a:t>; Maria </a:t>
            </a:r>
            <a:r>
              <a:rPr lang="ca-ES" dirty="0" smtClean="0"/>
              <a:t>Osuna; </a:t>
            </a:r>
            <a:r>
              <a:rPr lang="ca-ES" dirty="0" err="1" smtClean="0"/>
              <a:t>Raul</a:t>
            </a:r>
            <a:r>
              <a:rPr lang="ca-ES" dirty="0" smtClean="0"/>
              <a:t> Reyes</a:t>
            </a:r>
            <a:r>
              <a:rPr lang="ca-ES" dirty="0"/>
              <a:t>.</a:t>
            </a:r>
            <a:endParaRPr lang="es-ES" dirty="0"/>
          </a:p>
        </p:txBody>
      </p:sp>
    </p:spTree>
    <p:extLst>
      <p:ext uri="{BB962C8B-B14F-4D97-AF65-F5344CB8AC3E}">
        <p14:creationId xmlns:p14="http://schemas.microsoft.com/office/powerpoint/2010/main" val="3035420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295818"/>
            <a:ext cx="8229600" cy="1252728"/>
          </a:xfrm>
        </p:spPr>
        <p:txBody>
          <a:bodyPr>
            <a:normAutofit fontScale="90000"/>
          </a:bodyPr>
          <a:lstStyle/>
          <a:p>
            <a:r>
              <a:rPr lang="ca-ES" dirty="0"/>
              <a:t>Elements diferenciadors negatius</a:t>
            </a:r>
            <a:endParaRPr lang="es-ES" dirty="0"/>
          </a:p>
        </p:txBody>
      </p:sp>
      <p:sp>
        <p:nvSpPr>
          <p:cNvPr id="3" name="Contenidor de contingut 2"/>
          <p:cNvSpPr>
            <a:spLocks noGrp="1"/>
          </p:cNvSpPr>
          <p:nvPr>
            <p:ph idx="1"/>
          </p:nvPr>
        </p:nvSpPr>
        <p:spPr/>
        <p:txBody>
          <a:bodyPr>
            <a:normAutofit/>
          </a:bodyPr>
          <a:lstStyle/>
          <a:p>
            <a:r>
              <a:rPr lang="ca-ES" sz="2200" dirty="0" smtClean="0">
                <a:latin typeface="Calibri" pitchFamily="34" charset="0"/>
              </a:rPr>
              <a:t>Els estudiants no ens visualitzen com un centre de referencia en </a:t>
            </a:r>
            <a:r>
              <a:rPr lang="ca-ES" sz="2200" dirty="0" err="1" smtClean="0">
                <a:latin typeface="Calibri" pitchFamily="34" charset="0"/>
              </a:rPr>
              <a:t>l’ambit</a:t>
            </a:r>
            <a:r>
              <a:rPr lang="ca-ES" sz="2200" dirty="0">
                <a:latin typeface="Calibri" pitchFamily="34" charset="0"/>
              </a:rPr>
              <a:t> </a:t>
            </a:r>
            <a:r>
              <a:rPr lang="ca-ES" sz="2200" dirty="0" smtClean="0">
                <a:latin typeface="Calibri" pitchFamily="34" charset="0"/>
              </a:rPr>
              <a:t>de </a:t>
            </a:r>
            <a:r>
              <a:rPr lang="ca-ES" sz="2200" dirty="0" smtClean="0">
                <a:latin typeface="Calibri" pitchFamily="34" charset="0"/>
              </a:rPr>
              <a:t>Formació </a:t>
            </a:r>
            <a:r>
              <a:rPr lang="ca-ES" sz="2200" dirty="0" smtClean="0">
                <a:latin typeface="Calibri" pitchFamily="34" charset="0"/>
              </a:rPr>
              <a:t>Professional.</a:t>
            </a:r>
          </a:p>
          <a:p>
            <a:endParaRPr lang="ca-ES" sz="2200" dirty="0" smtClean="0">
              <a:latin typeface="Calibri" pitchFamily="34" charset="0"/>
            </a:endParaRPr>
          </a:p>
          <a:p>
            <a:r>
              <a:rPr lang="ca-ES" sz="2200" dirty="0" smtClean="0">
                <a:latin typeface="Calibri" pitchFamily="34" charset="0"/>
              </a:rPr>
              <a:t>La web del centre es molt bàsica.</a:t>
            </a:r>
          </a:p>
          <a:p>
            <a:endParaRPr lang="ca-ES" sz="2200" dirty="0" smtClean="0">
              <a:latin typeface="Calibri" pitchFamily="34" charset="0"/>
            </a:endParaRPr>
          </a:p>
          <a:p>
            <a:r>
              <a:rPr lang="ca-ES" sz="2200" dirty="0" smtClean="0">
                <a:latin typeface="Calibri" pitchFamily="34" charset="0"/>
              </a:rPr>
              <a:t>Falta de promoció i publicitat.</a:t>
            </a:r>
          </a:p>
          <a:p>
            <a:endParaRPr lang="ca-ES" sz="2200" dirty="0" smtClean="0">
              <a:latin typeface="Calibri" pitchFamily="34" charset="0"/>
            </a:endParaRPr>
          </a:p>
          <a:p>
            <a:r>
              <a:rPr lang="ca-ES" sz="2200" dirty="0" smtClean="0">
                <a:latin typeface="Calibri" pitchFamily="34" charset="0"/>
              </a:rPr>
              <a:t>El material no es l’idoni per a les activitats realitzades a classe</a:t>
            </a:r>
            <a:r>
              <a:rPr lang="ca-ES" sz="2200" dirty="0" smtClean="0">
                <a:latin typeface="Calibri" pitchFamily="34" charset="0"/>
              </a:rPr>
              <a:t>. Els ordinadors tenen programes antics i tenen virus que afecten als </a:t>
            </a:r>
            <a:r>
              <a:rPr lang="ca-ES" sz="2200" dirty="0" err="1" smtClean="0">
                <a:latin typeface="Calibri" pitchFamily="34" charset="0"/>
              </a:rPr>
              <a:t>Pen</a:t>
            </a:r>
            <a:r>
              <a:rPr lang="ca-ES" sz="2200" dirty="0" smtClean="0">
                <a:latin typeface="Calibri" pitchFamily="34" charset="0"/>
              </a:rPr>
              <a:t>-drive.</a:t>
            </a:r>
            <a:r>
              <a:rPr lang="ca-ES" sz="2200" dirty="0" smtClean="0">
                <a:latin typeface="Calibri" pitchFamily="34" charset="0"/>
              </a:rPr>
              <a:t>                                               </a:t>
            </a:r>
            <a:endParaRPr lang="es-ES" sz="2200" dirty="0">
              <a:latin typeface="Calibri" pitchFamily="34" charset="0"/>
            </a:endParaRPr>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38700802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295818"/>
            <a:ext cx="8229600" cy="1252728"/>
          </a:xfrm>
        </p:spPr>
        <p:txBody>
          <a:bodyPr>
            <a:normAutofit/>
          </a:bodyPr>
          <a:lstStyle/>
          <a:p>
            <a:r>
              <a:rPr lang="ca-ES" dirty="0"/>
              <a:t>Instituts amb els que competim</a:t>
            </a:r>
            <a:endParaRPr lang="es-ES" dirty="0"/>
          </a:p>
        </p:txBody>
      </p:sp>
      <p:sp>
        <p:nvSpPr>
          <p:cNvPr id="3" name="Contenidor de contingut 2"/>
          <p:cNvSpPr>
            <a:spLocks noGrp="1"/>
          </p:cNvSpPr>
          <p:nvPr>
            <p:ph idx="1"/>
          </p:nvPr>
        </p:nvSpPr>
        <p:spPr/>
        <p:txBody>
          <a:bodyPr>
            <a:normAutofit fontScale="70000" lnSpcReduction="20000"/>
          </a:bodyPr>
          <a:lstStyle/>
          <a:p>
            <a:r>
              <a:rPr lang="es-ES" dirty="0">
                <a:latin typeface="Calibri" pitchFamily="34" charset="0"/>
              </a:rPr>
              <a:t>INSTITUTS AMB ELS QUE COMPETIM (ESO, BATXILLERAT I CICLES). </a:t>
            </a:r>
            <a:br>
              <a:rPr lang="es-ES" dirty="0">
                <a:latin typeface="Calibri" pitchFamily="34" charset="0"/>
              </a:rPr>
            </a:br>
            <a:r>
              <a:rPr lang="es-ES" dirty="0">
                <a:latin typeface="Calibri" pitchFamily="34" charset="0"/>
              </a:rPr>
              <a:t/>
            </a:r>
            <a:br>
              <a:rPr lang="es-ES" dirty="0">
                <a:latin typeface="Calibri" pitchFamily="34" charset="0"/>
              </a:rPr>
            </a:br>
            <a:endParaRPr lang="es-ES" dirty="0">
              <a:latin typeface="Calibri" pitchFamily="34" charset="0"/>
            </a:endParaRPr>
          </a:p>
          <a:p>
            <a:r>
              <a:rPr lang="es-ES" dirty="0">
                <a:latin typeface="Calibri" pitchFamily="34" charset="0"/>
              </a:rPr>
              <a:t>La </a:t>
            </a:r>
            <a:r>
              <a:rPr lang="es-ES" dirty="0" err="1">
                <a:latin typeface="Calibri" pitchFamily="34" charset="0"/>
              </a:rPr>
              <a:t>nostre</a:t>
            </a:r>
            <a:r>
              <a:rPr lang="es-ES" dirty="0">
                <a:latin typeface="Calibri" pitchFamily="34" charset="0"/>
              </a:rPr>
              <a:t> </a:t>
            </a:r>
            <a:r>
              <a:rPr lang="es-ES" dirty="0" err="1">
                <a:latin typeface="Calibri" pitchFamily="34" charset="0"/>
              </a:rPr>
              <a:t>major</a:t>
            </a:r>
            <a:r>
              <a:rPr lang="es-ES" dirty="0">
                <a:latin typeface="Calibri" pitchFamily="34" charset="0"/>
              </a:rPr>
              <a:t> competencia en Cicles </a:t>
            </a:r>
            <a:r>
              <a:rPr lang="es-ES" dirty="0" err="1">
                <a:latin typeface="Calibri" pitchFamily="34" charset="0"/>
              </a:rPr>
              <a:t>Formatius</a:t>
            </a:r>
            <a:r>
              <a:rPr lang="es-ES" dirty="0">
                <a:latin typeface="Calibri" pitchFamily="34" charset="0"/>
              </a:rPr>
              <a:t> </a:t>
            </a:r>
            <a:r>
              <a:rPr lang="es-ES" dirty="0" err="1">
                <a:latin typeface="Calibri" pitchFamily="34" charset="0"/>
              </a:rPr>
              <a:t>és</a:t>
            </a:r>
            <a:r>
              <a:rPr lang="es-ES" dirty="0">
                <a:latin typeface="Calibri" pitchFamily="34" charset="0"/>
              </a:rPr>
              <a:t> </a:t>
            </a:r>
            <a:r>
              <a:rPr lang="es-ES" dirty="0" err="1">
                <a:latin typeface="Calibri" pitchFamily="34" charset="0"/>
              </a:rPr>
              <a:t>l'Institut</a:t>
            </a:r>
            <a:r>
              <a:rPr lang="es-ES" dirty="0">
                <a:latin typeface="Calibri" pitchFamily="34" charset="0"/>
              </a:rPr>
              <a:t> La Pineda </a:t>
            </a:r>
            <a:r>
              <a:rPr lang="es-ES" dirty="0" err="1">
                <a:latin typeface="Calibri" pitchFamily="34" charset="0"/>
              </a:rPr>
              <a:t>com</a:t>
            </a:r>
            <a:r>
              <a:rPr lang="es-ES" dirty="0">
                <a:latin typeface="Calibri" pitchFamily="34" charset="0"/>
              </a:rPr>
              <a:t> a centre </a:t>
            </a:r>
            <a:r>
              <a:rPr lang="es-ES" dirty="0" err="1">
                <a:latin typeface="Calibri" pitchFamily="34" charset="0"/>
              </a:rPr>
              <a:t>públic</a:t>
            </a:r>
            <a:r>
              <a:rPr lang="es-ES" dirty="0">
                <a:latin typeface="Calibri" pitchFamily="34" charset="0"/>
              </a:rPr>
              <a:t> i </a:t>
            </a:r>
            <a:r>
              <a:rPr lang="es-ES" dirty="0" err="1">
                <a:latin typeface="Calibri" pitchFamily="34" charset="0"/>
              </a:rPr>
              <a:t>Els</a:t>
            </a:r>
            <a:r>
              <a:rPr lang="es-ES" dirty="0">
                <a:latin typeface="Calibri" pitchFamily="34" charset="0"/>
              </a:rPr>
              <a:t> </a:t>
            </a:r>
            <a:r>
              <a:rPr lang="es-ES" dirty="0" err="1">
                <a:latin typeface="Calibri" pitchFamily="34" charset="0"/>
              </a:rPr>
              <a:t>Salesians</a:t>
            </a:r>
            <a:r>
              <a:rPr lang="es-ES" dirty="0">
                <a:latin typeface="Calibri" pitchFamily="34" charset="0"/>
              </a:rPr>
              <a:t> </a:t>
            </a:r>
            <a:r>
              <a:rPr lang="es-ES" dirty="0" err="1">
                <a:latin typeface="Calibri" pitchFamily="34" charset="0"/>
              </a:rPr>
              <a:t>com</a:t>
            </a:r>
            <a:r>
              <a:rPr lang="es-ES" dirty="0">
                <a:latin typeface="Calibri" pitchFamily="34" charset="0"/>
              </a:rPr>
              <a:t> a centre </a:t>
            </a:r>
            <a:r>
              <a:rPr lang="es-ES" dirty="0" err="1">
                <a:latin typeface="Calibri" pitchFamily="34" charset="0"/>
              </a:rPr>
              <a:t>privat</a:t>
            </a:r>
            <a:r>
              <a:rPr lang="es-ES" dirty="0">
                <a:latin typeface="Calibri" pitchFamily="34" charset="0"/>
              </a:rPr>
              <a:t>, </a:t>
            </a:r>
            <a:r>
              <a:rPr lang="es-ES" dirty="0" err="1">
                <a:latin typeface="Calibri" pitchFamily="34" charset="0"/>
              </a:rPr>
              <a:t>després</a:t>
            </a:r>
            <a:r>
              <a:rPr lang="es-ES" dirty="0">
                <a:latin typeface="Calibri" pitchFamily="34" charset="0"/>
              </a:rPr>
              <a:t> també están el </a:t>
            </a:r>
            <a:r>
              <a:rPr lang="es-ES" dirty="0" err="1">
                <a:latin typeface="Calibri" pitchFamily="34" charset="0"/>
              </a:rPr>
              <a:t>col·legi</a:t>
            </a:r>
            <a:r>
              <a:rPr lang="es-ES" dirty="0">
                <a:latin typeface="Calibri" pitchFamily="34" charset="0"/>
              </a:rPr>
              <a:t> Badalonés, la Cultural, el Joan Maragall a </a:t>
            </a:r>
            <a:r>
              <a:rPr lang="es-ES" dirty="0" err="1">
                <a:latin typeface="Calibri" pitchFamily="34" charset="0"/>
              </a:rPr>
              <a:t>l'hora</a:t>
            </a:r>
            <a:r>
              <a:rPr lang="es-ES" dirty="0">
                <a:latin typeface="Calibri" pitchFamily="34" charset="0"/>
              </a:rPr>
              <a:t> de parlar </a:t>
            </a:r>
            <a:r>
              <a:rPr lang="es-ES" dirty="0" err="1">
                <a:latin typeface="Calibri" pitchFamily="34" charset="0"/>
              </a:rPr>
              <a:t>dels</a:t>
            </a:r>
            <a:r>
              <a:rPr lang="es-ES" dirty="0">
                <a:latin typeface="Calibri" pitchFamily="34" charset="0"/>
              </a:rPr>
              <a:t> Cicles </a:t>
            </a:r>
            <a:r>
              <a:rPr lang="es-ES" dirty="0" err="1">
                <a:latin typeface="Calibri" pitchFamily="34" charset="0"/>
              </a:rPr>
              <a:t>Administratius</a:t>
            </a:r>
            <a:r>
              <a:rPr lang="es-ES" dirty="0">
                <a:latin typeface="Calibri" pitchFamily="34" charset="0"/>
              </a:rPr>
              <a:t>, en </a:t>
            </a:r>
            <a:r>
              <a:rPr lang="es-ES" dirty="0" err="1">
                <a:latin typeface="Calibri" pitchFamily="34" charset="0"/>
              </a:rPr>
              <a:t>canvi</a:t>
            </a:r>
            <a:r>
              <a:rPr lang="es-ES" dirty="0">
                <a:latin typeface="Calibri" pitchFamily="34" charset="0"/>
              </a:rPr>
              <a:t>, en el cicle de </a:t>
            </a:r>
            <a:r>
              <a:rPr lang="es-ES" dirty="0" err="1">
                <a:latin typeface="Calibri" pitchFamily="34" charset="0"/>
              </a:rPr>
              <a:t>Sistemes</a:t>
            </a:r>
            <a:r>
              <a:rPr lang="es-ES" dirty="0">
                <a:latin typeface="Calibri" pitchFamily="34" charset="0"/>
              </a:rPr>
              <a:t> </a:t>
            </a:r>
            <a:r>
              <a:rPr lang="es-ES" dirty="0" err="1">
                <a:latin typeface="Calibri" pitchFamily="34" charset="0"/>
              </a:rPr>
              <a:t>microinformàtics</a:t>
            </a:r>
            <a:r>
              <a:rPr lang="es-ES" dirty="0">
                <a:latin typeface="Calibri" pitchFamily="34" charset="0"/>
              </a:rPr>
              <a:t> i </a:t>
            </a:r>
            <a:r>
              <a:rPr lang="es-ES" dirty="0" err="1">
                <a:latin typeface="Calibri" pitchFamily="34" charset="0"/>
              </a:rPr>
              <a:t>xarxes</a:t>
            </a:r>
            <a:r>
              <a:rPr lang="es-ES" dirty="0">
                <a:latin typeface="Calibri" pitchFamily="34" charset="0"/>
              </a:rPr>
              <a:t>, </a:t>
            </a:r>
            <a:r>
              <a:rPr lang="es-ES" dirty="0" err="1">
                <a:latin typeface="Calibri" pitchFamily="34" charset="0"/>
              </a:rPr>
              <a:t>com</a:t>
            </a:r>
            <a:r>
              <a:rPr lang="es-ES" dirty="0">
                <a:latin typeface="Calibri" pitchFamily="34" charset="0"/>
              </a:rPr>
              <a:t> a </a:t>
            </a:r>
            <a:r>
              <a:rPr lang="es-ES" dirty="0" err="1">
                <a:latin typeface="Calibri" pitchFamily="34" charset="0"/>
              </a:rPr>
              <a:t>competencies</a:t>
            </a:r>
            <a:r>
              <a:rPr lang="es-ES" dirty="0">
                <a:latin typeface="Calibri" pitchFamily="34" charset="0"/>
              </a:rPr>
              <a:t> </a:t>
            </a:r>
            <a:r>
              <a:rPr lang="es-ES" dirty="0" err="1">
                <a:latin typeface="Calibri" pitchFamily="34" charset="0"/>
              </a:rPr>
              <a:t>tenim</a:t>
            </a:r>
            <a:r>
              <a:rPr lang="es-ES" dirty="0">
                <a:latin typeface="Calibri" pitchFamily="34" charset="0"/>
              </a:rPr>
              <a:t> </a:t>
            </a:r>
            <a:r>
              <a:rPr lang="es-ES" dirty="0" err="1">
                <a:latin typeface="Calibri" pitchFamily="34" charset="0"/>
              </a:rPr>
              <a:t>l'institut</a:t>
            </a:r>
            <a:r>
              <a:rPr lang="es-ES" dirty="0">
                <a:latin typeface="Calibri" pitchFamily="34" charset="0"/>
              </a:rPr>
              <a:t> Barres i </a:t>
            </a:r>
            <a:r>
              <a:rPr lang="es-ES" dirty="0" err="1">
                <a:latin typeface="Calibri" pitchFamily="34" charset="0"/>
              </a:rPr>
              <a:t>Ones</a:t>
            </a:r>
            <a:r>
              <a:rPr lang="es-ES" dirty="0">
                <a:latin typeface="Calibri" pitchFamily="34" charset="0"/>
              </a:rPr>
              <a:t>, la Cultural, </a:t>
            </a:r>
            <a:r>
              <a:rPr lang="es-ES" dirty="0" err="1">
                <a:latin typeface="Calibri" pitchFamily="34" charset="0"/>
              </a:rPr>
              <a:t>l'institut</a:t>
            </a:r>
            <a:r>
              <a:rPr lang="es-ES" dirty="0">
                <a:latin typeface="Calibri" pitchFamily="34" charset="0"/>
              </a:rPr>
              <a:t> la Pineda, i el </a:t>
            </a:r>
            <a:r>
              <a:rPr lang="es-ES" dirty="0" err="1">
                <a:latin typeface="Calibri" pitchFamily="34" charset="0"/>
              </a:rPr>
              <a:t>Llefia</a:t>
            </a:r>
            <a:r>
              <a:rPr lang="es-ES" dirty="0">
                <a:latin typeface="Calibri" pitchFamily="34" charset="0"/>
              </a:rPr>
              <a:t>.</a:t>
            </a:r>
          </a:p>
          <a:p>
            <a:r>
              <a:rPr lang="es-ES" dirty="0">
                <a:latin typeface="Calibri" pitchFamily="34" charset="0"/>
              </a:rPr>
              <a:t/>
            </a:r>
            <a:br>
              <a:rPr lang="es-ES" dirty="0">
                <a:latin typeface="Calibri" pitchFamily="34" charset="0"/>
              </a:rPr>
            </a:br>
            <a:endParaRPr lang="es-ES" dirty="0">
              <a:latin typeface="Calibri" pitchFamily="34" charset="0"/>
            </a:endParaRPr>
          </a:p>
          <a:p>
            <a:r>
              <a:rPr lang="es-ES" dirty="0">
                <a:latin typeface="Calibri" pitchFamily="34" charset="0"/>
              </a:rPr>
              <a:t>Si </a:t>
            </a:r>
            <a:r>
              <a:rPr lang="es-ES" dirty="0" err="1">
                <a:latin typeface="Calibri" pitchFamily="34" charset="0"/>
              </a:rPr>
              <a:t>parlem</a:t>
            </a:r>
            <a:r>
              <a:rPr lang="es-ES" dirty="0">
                <a:latin typeface="Calibri" pitchFamily="34" charset="0"/>
              </a:rPr>
              <a:t> de competencia en ESO i </a:t>
            </a:r>
            <a:r>
              <a:rPr lang="es-ES" dirty="0" err="1">
                <a:latin typeface="Calibri" pitchFamily="34" charset="0"/>
              </a:rPr>
              <a:t>batxillerats</a:t>
            </a:r>
            <a:r>
              <a:rPr lang="es-ES" dirty="0">
                <a:latin typeface="Calibri" pitchFamily="34" charset="0"/>
              </a:rPr>
              <a:t>, el </a:t>
            </a:r>
            <a:r>
              <a:rPr lang="es-ES" dirty="0" err="1">
                <a:latin typeface="Calibri" pitchFamily="34" charset="0"/>
              </a:rPr>
              <a:t>nostre</a:t>
            </a:r>
            <a:r>
              <a:rPr lang="es-ES" dirty="0">
                <a:latin typeface="Calibri" pitchFamily="34" charset="0"/>
              </a:rPr>
              <a:t> </a:t>
            </a:r>
            <a:r>
              <a:rPr lang="es-ES" dirty="0" err="1">
                <a:latin typeface="Calibri" pitchFamily="34" charset="0"/>
              </a:rPr>
              <a:t>major</a:t>
            </a:r>
            <a:r>
              <a:rPr lang="es-ES" dirty="0">
                <a:latin typeface="Calibri" pitchFamily="34" charset="0"/>
              </a:rPr>
              <a:t> rival es </a:t>
            </a:r>
            <a:r>
              <a:rPr lang="es-ES" dirty="0" err="1">
                <a:latin typeface="Calibri" pitchFamily="34" charset="0"/>
              </a:rPr>
              <a:t>l'institut</a:t>
            </a:r>
            <a:r>
              <a:rPr lang="es-ES" dirty="0">
                <a:latin typeface="Calibri" pitchFamily="34" charset="0"/>
              </a:rPr>
              <a:t> La </a:t>
            </a:r>
            <a:r>
              <a:rPr lang="es-ES" dirty="0" err="1">
                <a:latin typeface="Calibri" pitchFamily="34" charset="0"/>
              </a:rPr>
              <a:t>Llauna</a:t>
            </a:r>
            <a:r>
              <a:rPr lang="es-ES" dirty="0">
                <a:latin typeface="Calibri" pitchFamily="34" charset="0"/>
              </a:rPr>
              <a:t>, pero també </a:t>
            </a:r>
            <a:r>
              <a:rPr lang="es-ES" dirty="0" err="1">
                <a:latin typeface="Calibri" pitchFamily="34" charset="0"/>
              </a:rPr>
              <a:t>tenim</a:t>
            </a:r>
            <a:r>
              <a:rPr lang="es-ES" dirty="0">
                <a:latin typeface="Calibri" pitchFamily="34" charset="0"/>
              </a:rPr>
              <a:t> el Joan Maragall, el </a:t>
            </a:r>
            <a:r>
              <a:rPr lang="es-ES" dirty="0" err="1">
                <a:latin typeface="Calibri" pitchFamily="34" charset="0"/>
              </a:rPr>
              <a:t>Laietania</a:t>
            </a:r>
            <a:r>
              <a:rPr lang="es-ES" dirty="0">
                <a:latin typeface="Calibri" pitchFamily="34" charset="0"/>
              </a:rPr>
              <a:t>, </a:t>
            </a:r>
            <a:r>
              <a:rPr lang="es-ES" dirty="0" err="1">
                <a:latin typeface="Calibri" pitchFamily="34" charset="0"/>
              </a:rPr>
              <a:t>l'institut</a:t>
            </a:r>
            <a:r>
              <a:rPr lang="es-ES" dirty="0">
                <a:latin typeface="Calibri" pitchFamily="34" charset="0"/>
              </a:rPr>
              <a:t> </a:t>
            </a:r>
            <a:r>
              <a:rPr lang="es-ES" dirty="0" err="1">
                <a:latin typeface="Calibri" pitchFamily="34" charset="0"/>
              </a:rPr>
              <a:t>Enric</a:t>
            </a:r>
            <a:r>
              <a:rPr lang="es-ES" dirty="0">
                <a:latin typeface="Calibri" pitchFamily="34" charset="0"/>
              </a:rPr>
              <a:t> </a:t>
            </a:r>
            <a:r>
              <a:rPr lang="es-ES" dirty="0" err="1">
                <a:latin typeface="Calibri" pitchFamily="34" charset="0"/>
              </a:rPr>
              <a:t>Borrás</a:t>
            </a:r>
            <a:r>
              <a:rPr lang="es-ES" dirty="0">
                <a:latin typeface="Calibri" pitchFamily="34" charset="0"/>
              </a:rPr>
              <a:t> i </a:t>
            </a:r>
            <a:r>
              <a:rPr lang="es-ES" dirty="0" err="1">
                <a:latin typeface="Calibri" pitchFamily="34" charset="0"/>
              </a:rPr>
              <a:t>els</a:t>
            </a:r>
            <a:r>
              <a:rPr lang="es-ES" dirty="0">
                <a:latin typeface="Calibri" pitchFamily="34" charset="0"/>
              </a:rPr>
              <a:t> </a:t>
            </a:r>
            <a:r>
              <a:rPr lang="es-ES" dirty="0" err="1">
                <a:latin typeface="Calibri" pitchFamily="34" charset="0"/>
              </a:rPr>
              <a:t>Salesians</a:t>
            </a:r>
            <a:endParaRPr lang="es-ES" dirty="0">
              <a:latin typeface="Calibri" pitchFamily="34" charset="0"/>
            </a:endParaRPr>
          </a:p>
          <a:p>
            <a:endParaRPr lang="es-ES" dirty="0"/>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3603385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395536" y="332656"/>
            <a:ext cx="8229600" cy="1252728"/>
          </a:xfrm>
        </p:spPr>
        <p:txBody>
          <a:bodyPr>
            <a:normAutofit fontScale="90000"/>
          </a:bodyPr>
          <a:lstStyle/>
          <a:p>
            <a:r>
              <a:rPr lang="ca-ES" dirty="0"/>
              <a:t>Perquè ens han de triar a </a:t>
            </a:r>
            <a:r>
              <a:rPr lang="ca-ES" dirty="0" smtClean="0"/>
              <a:t/>
            </a:r>
            <a:br>
              <a:rPr lang="ca-ES" dirty="0" smtClean="0"/>
            </a:br>
            <a:r>
              <a:rPr lang="ca-ES" dirty="0" smtClean="0"/>
              <a:t>nosaltres </a:t>
            </a:r>
            <a:r>
              <a:rPr lang="ca-ES" dirty="0"/>
              <a:t>els futurs alumnes?</a:t>
            </a:r>
            <a:r>
              <a:rPr lang="es-ES" dirty="0"/>
              <a:t/>
            </a:r>
            <a:br>
              <a:rPr lang="es-ES" dirty="0"/>
            </a:br>
            <a:endParaRPr lang="es-ES" dirty="0"/>
          </a:p>
        </p:txBody>
      </p:sp>
      <p:sp>
        <p:nvSpPr>
          <p:cNvPr id="3" name="Contenidor de contingut 2"/>
          <p:cNvSpPr>
            <a:spLocks noGrp="1"/>
          </p:cNvSpPr>
          <p:nvPr>
            <p:ph idx="1"/>
          </p:nvPr>
        </p:nvSpPr>
        <p:spPr/>
        <p:txBody>
          <a:bodyPr>
            <a:normAutofit fontScale="70000" lnSpcReduction="20000"/>
          </a:bodyPr>
          <a:lstStyle/>
          <a:p>
            <a:r>
              <a:rPr lang="es-ES" dirty="0" err="1">
                <a:latin typeface="Calibri" pitchFamily="34" charset="0"/>
              </a:rPr>
              <a:t>Perquè</a:t>
            </a:r>
            <a:r>
              <a:rPr lang="es-ES" dirty="0">
                <a:latin typeface="Calibri" pitchFamily="34" charset="0"/>
              </a:rPr>
              <a:t> </a:t>
            </a:r>
            <a:r>
              <a:rPr lang="es-ES" dirty="0" err="1" smtClean="0">
                <a:latin typeface="Calibri" pitchFamily="34" charset="0"/>
              </a:rPr>
              <a:t>l’institut</a:t>
            </a:r>
            <a:r>
              <a:rPr lang="es-ES" dirty="0" smtClean="0">
                <a:latin typeface="Calibri" pitchFamily="34" charset="0"/>
              </a:rPr>
              <a:t> </a:t>
            </a:r>
            <a:r>
              <a:rPr lang="es-ES" dirty="0">
                <a:latin typeface="Calibri" pitchFamily="34" charset="0"/>
              </a:rPr>
              <a:t>Badalona VII té </a:t>
            </a:r>
            <a:r>
              <a:rPr lang="es-ES" dirty="0" err="1">
                <a:latin typeface="Calibri" pitchFamily="34" charset="0"/>
              </a:rPr>
              <a:t>instal·lacions</a:t>
            </a:r>
            <a:r>
              <a:rPr lang="es-ES" dirty="0">
                <a:latin typeface="Calibri" pitchFamily="34" charset="0"/>
              </a:rPr>
              <a:t> </a:t>
            </a:r>
            <a:r>
              <a:rPr lang="es-ES" dirty="0" err="1">
                <a:latin typeface="Calibri" pitchFamily="34" charset="0"/>
              </a:rPr>
              <a:t>molt</a:t>
            </a:r>
            <a:r>
              <a:rPr lang="es-ES" dirty="0">
                <a:latin typeface="Calibri" pitchFamily="34" charset="0"/>
              </a:rPr>
              <a:t> </a:t>
            </a:r>
            <a:r>
              <a:rPr lang="es-ES" dirty="0" err="1">
                <a:latin typeface="Calibri" pitchFamily="34" charset="0"/>
              </a:rPr>
              <a:t>bones</a:t>
            </a:r>
            <a:r>
              <a:rPr lang="es-ES" dirty="0">
                <a:latin typeface="Calibri" pitchFamily="34" charset="0"/>
              </a:rPr>
              <a:t>, les </a:t>
            </a:r>
            <a:r>
              <a:rPr lang="es-ES" dirty="0" err="1" smtClean="0">
                <a:latin typeface="Calibri" pitchFamily="34" charset="0"/>
              </a:rPr>
              <a:t>aules</a:t>
            </a:r>
            <a:r>
              <a:rPr lang="es-ES" dirty="0" smtClean="0">
                <a:latin typeface="Calibri" pitchFamily="34" charset="0"/>
              </a:rPr>
              <a:t> </a:t>
            </a:r>
            <a:r>
              <a:rPr lang="es-ES" dirty="0" err="1" smtClean="0">
                <a:latin typeface="Calibri" pitchFamily="34" charset="0"/>
              </a:rPr>
              <a:t>estan</a:t>
            </a:r>
            <a:r>
              <a:rPr lang="es-ES" dirty="0" smtClean="0">
                <a:latin typeface="Calibri" pitchFamily="34" charset="0"/>
              </a:rPr>
              <a:t> </a:t>
            </a:r>
            <a:r>
              <a:rPr lang="es-ES" dirty="0">
                <a:latin typeface="Calibri" pitchFamily="34" charset="0"/>
              </a:rPr>
              <a:t>ben </a:t>
            </a:r>
            <a:r>
              <a:rPr lang="es-ES" dirty="0" err="1">
                <a:latin typeface="Calibri" pitchFamily="34" charset="0"/>
              </a:rPr>
              <a:t>repartides</a:t>
            </a:r>
            <a:r>
              <a:rPr lang="es-ES" dirty="0">
                <a:latin typeface="Calibri" pitchFamily="34" charset="0"/>
              </a:rPr>
              <a:t>, </a:t>
            </a:r>
            <a:r>
              <a:rPr lang="es-ES" dirty="0" err="1">
                <a:latin typeface="Calibri" pitchFamily="34" charset="0"/>
              </a:rPr>
              <a:t>això</a:t>
            </a:r>
            <a:r>
              <a:rPr lang="es-ES" dirty="0">
                <a:latin typeface="Calibri" pitchFamily="34" charset="0"/>
              </a:rPr>
              <a:t> et </a:t>
            </a:r>
            <a:r>
              <a:rPr lang="es-ES" dirty="0" err="1">
                <a:latin typeface="Calibri" pitchFamily="34" charset="0"/>
              </a:rPr>
              <a:t>dóna</a:t>
            </a:r>
            <a:r>
              <a:rPr lang="es-ES" dirty="0">
                <a:latin typeface="Calibri" pitchFamily="34" charset="0"/>
              </a:rPr>
              <a:t> </a:t>
            </a:r>
            <a:r>
              <a:rPr lang="es-ES" dirty="0" err="1">
                <a:latin typeface="Calibri" pitchFamily="34" charset="0"/>
              </a:rPr>
              <a:t>facilitat</a:t>
            </a:r>
            <a:r>
              <a:rPr lang="es-ES" dirty="0">
                <a:latin typeface="Calibri" pitchFamily="34" charset="0"/>
              </a:rPr>
              <a:t> per no </a:t>
            </a:r>
            <a:r>
              <a:rPr lang="es-ES" dirty="0" err="1" smtClean="0">
                <a:latin typeface="Calibri" pitchFamily="34" charset="0"/>
              </a:rPr>
              <a:t>perdret</a:t>
            </a:r>
            <a:r>
              <a:rPr lang="es-ES" dirty="0" smtClean="0">
                <a:latin typeface="Calibri" pitchFamily="34" charset="0"/>
              </a:rPr>
              <a:t> o per </a:t>
            </a:r>
            <a:r>
              <a:rPr lang="es-ES" dirty="0" err="1" smtClean="0">
                <a:latin typeface="Calibri" pitchFamily="34" charset="0"/>
              </a:rPr>
              <a:t>trobar</a:t>
            </a:r>
            <a:r>
              <a:rPr lang="es-ES" dirty="0" smtClean="0">
                <a:latin typeface="Calibri" pitchFamily="34" charset="0"/>
              </a:rPr>
              <a:t> </a:t>
            </a:r>
            <a:r>
              <a:rPr lang="es-ES" dirty="0">
                <a:latin typeface="Calibri" pitchFamily="34" charset="0"/>
              </a:rPr>
              <a:t>una </a:t>
            </a:r>
            <a:r>
              <a:rPr lang="es-ES" dirty="0" err="1">
                <a:latin typeface="Calibri" pitchFamily="34" charset="0"/>
              </a:rPr>
              <a:t>classe</a:t>
            </a:r>
            <a:r>
              <a:rPr lang="es-ES" dirty="0">
                <a:latin typeface="Calibri" pitchFamily="34" charset="0"/>
              </a:rPr>
              <a:t> </a:t>
            </a:r>
            <a:r>
              <a:rPr lang="es-ES" dirty="0" err="1">
                <a:latin typeface="Calibri" pitchFamily="34" charset="0"/>
              </a:rPr>
              <a:t>més</a:t>
            </a:r>
            <a:r>
              <a:rPr lang="es-ES" dirty="0">
                <a:latin typeface="Calibri" pitchFamily="34" charset="0"/>
              </a:rPr>
              <a:t> </a:t>
            </a:r>
            <a:r>
              <a:rPr lang="es-ES" dirty="0" err="1">
                <a:latin typeface="Calibri" pitchFamily="34" charset="0"/>
              </a:rPr>
              <a:t>ràpid</a:t>
            </a:r>
            <a:r>
              <a:rPr lang="es-ES" dirty="0">
                <a:latin typeface="Calibri" pitchFamily="34" charset="0"/>
              </a:rPr>
              <a:t>.</a:t>
            </a:r>
          </a:p>
          <a:p>
            <a:endParaRPr lang="es-ES" dirty="0">
              <a:latin typeface="Calibri" pitchFamily="34" charset="0"/>
            </a:endParaRPr>
          </a:p>
          <a:p>
            <a:r>
              <a:rPr lang="es-ES" dirty="0">
                <a:latin typeface="Calibri" pitchFamily="34" charset="0"/>
              </a:rPr>
              <a:t>Un </a:t>
            </a:r>
            <a:r>
              <a:rPr lang="es-ES" dirty="0" err="1">
                <a:latin typeface="Calibri" pitchFamily="34" charset="0"/>
              </a:rPr>
              <a:t>punt</a:t>
            </a:r>
            <a:r>
              <a:rPr lang="es-ES" dirty="0">
                <a:latin typeface="Calibri" pitchFamily="34" charset="0"/>
              </a:rPr>
              <a:t> a favor </a:t>
            </a:r>
            <a:r>
              <a:rPr lang="es-ES" dirty="0" err="1">
                <a:latin typeface="Calibri" pitchFamily="34" charset="0"/>
              </a:rPr>
              <a:t>és</a:t>
            </a:r>
            <a:r>
              <a:rPr lang="es-ES" dirty="0">
                <a:latin typeface="Calibri" pitchFamily="34" charset="0"/>
              </a:rPr>
              <a:t> que a cada pis hi ha lavabos, </a:t>
            </a:r>
            <a:r>
              <a:rPr lang="es-ES" dirty="0" err="1">
                <a:latin typeface="Calibri" pitchFamily="34" charset="0"/>
              </a:rPr>
              <a:t>això</a:t>
            </a:r>
            <a:r>
              <a:rPr lang="es-ES" dirty="0">
                <a:latin typeface="Calibri" pitchFamily="34" charset="0"/>
              </a:rPr>
              <a:t> fa que </a:t>
            </a:r>
            <a:r>
              <a:rPr lang="es-ES" dirty="0" smtClean="0">
                <a:latin typeface="Calibri" pitchFamily="34" charset="0"/>
              </a:rPr>
              <a:t>no </a:t>
            </a:r>
            <a:r>
              <a:rPr lang="es-ES" dirty="0" err="1" smtClean="0">
                <a:latin typeface="Calibri" pitchFamily="34" charset="0"/>
              </a:rPr>
              <a:t>estiguin</a:t>
            </a:r>
            <a:r>
              <a:rPr lang="es-ES" dirty="0" smtClean="0">
                <a:latin typeface="Calibri" pitchFamily="34" charset="0"/>
              </a:rPr>
              <a:t> </a:t>
            </a:r>
            <a:r>
              <a:rPr lang="es-ES" dirty="0" err="1">
                <a:latin typeface="Calibri" pitchFamily="34" charset="0"/>
              </a:rPr>
              <a:t>tots</a:t>
            </a:r>
            <a:r>
              <a:rPr lang="es-ES" dirty="0">
                <a:latin typeface="Calibri" pitchFamily="34" charset="0"/>
              </a:rPr>
              <a:t> </a:t>
            </a:r>
            <a:r>
              <a:rPr lang="es-ES" dirty="0" err="1">
                <a:latin typeface="Calibri" pitchFamily="34" charset="0"/>
              </a:rPr>
              <a:t>els</a:t>
            </a:r>
            <a:r>
              <a:rPr lang="es-ES" dirty="0">
                <a:latin typeface="Calibri" pitchFamily="34" charset="0"/>
              </a:rPr>
              <a:t> </a:t>
            </a:r>
            <a:r>
              <a:rPr lang="es-ES" dirty="0" err="1">
                <a:latin typeface="Calibri" pitchFamily="34" charset="0"/>
              </a:rPr>
              <a:t>nens</a:t>
            </a:r>
            <a:r>
              <a:rPr lang="es-ES" dirty="0">
                <a:latin typeface="Calibri" pitchFamily="34" charset="0"/>
              </a:rPr>
              <a:t> </a:t>
            </a:r>
            <a:r>
              <a:rPr lang="es-ES" dirty="0" err="1">
                <a:latin typeface="Calibri" pitchFamily="34" charset="0"/>
              </a:rPr>
              <a:t>junts</a:t>
            </a:r>
            <a:r>
              <a:rPr lang="es-ES" dirty="0">
                <a:latin typeface="Calibri" pitchFamily="34" charset="0"/>
              </a:rPr>
              <a:t> en un </a:t>
            </a:r>
            <a:r>
              <a:rPr lang="es-ES" dirty="0" err="1">
                <a:latin typeface="Calibri" pitchFamily="34" charset="0"/>
              </a:rPr>
              <a:t>mateix</a:t>
            </a:r>
            <a:r>
              <a:rPr lang="es-ES" dirty="0">
                <a:latin typeface="Calibri" pitchFamily="34" charset="0"/>
              </a:rPr>
              <a:t> pis.</a:t>
            </a:r>
          </a:p>
          <a:p>
            <a:endParaRPr lang="es-ES" dirty="0">
              <a:latin typeface="Calibri" pitchFamily="34" charset="0"/>
            </a:endParaRPr>
          </a:p>
          <a:p>
            <a:r>
              <a:rPr lang="es-ES" dirty="0">
                <a:latin typeface="Calibri" pitchFamily="34" charset="0"/>
              </a:rPr>
              <a:t>El </a:t>
            </a:r>
            <a:r>
              <a:rPr lang="es-ES" dirty="0" err="1">
                <a:latin typeface="Calibri" pitchFamily="34" charset="0"/>
              </a:rPr>
              <a:t>pati</a:t>
            </a:r>
            <a:r>
              <a:rPr lang="es-ES" dirty="0">
                <a:latin typeface="Calibri" pitchFamily="34" charset="0"/>
              </a:rPr>
              <a:t> </a:t>
            </a:r>
            <a:r>
              <a:rPr lang="es-ES" dirty="0" err="1">
                <a:latin typeface="Calibri" pitchFamily="34" charset="0"/>
              </a:rPr>
              <a:t>és</a:t>
            </a:r>
            <a:r>
              <a:rPr lang="es-ES" dirty="0">
                <a:latin typeface="Calibri" pitchFamily="34" charset="0"/>
              </a:rPr>
              <a:t> </a:t>
            </a:r>
            <a:r>
              <a:rPr lang="es-ES" dirty="0" err="1">
                <a:latin typeface="Calibri" pitchFamily="34" charset="0"/>
              </a:rPr>
              <a:t>bastant</a:t>
            </a:r>
            <a:r>
              <a:rPr lang="es-ES" dirty="0">
                <a:latin typeface="Calibri" pitchFamily="34" charset="0"/>
              </a:rPr>
              <a:t> </a:t>
            </a:r>
            <a:r>
              <a:rPr lang="es-ES" dirty="0" err="1">
                <a:latin typeface="Calibri" pitchFamily="34" charset="0"/>
              </a:rPr>
              <a:t>ampli</a:t>
            </a:r>
            <a:r>
              <a:rPr lang="es-ES" dirty="0">
                <a:latin typeface="Calibri" pitchFamily="34" charset="0"/>
              </a:rPr>
              <a:t>, </a:t>
            </a:r>
            <a:r>
              <a:rPr lang="es-ES" dirty="0" err="1">
                <a:latin typeface="Calibri" pitchFamily="34" charset="0"/>
              </a:rPr>
              <a:t>fora</a:t>
            </a:r>
            <a:r>
              <a:rPr lang="es-ES" dirty="0">
                <a:latin typeface="Calibri" pitchFamily="34" charset="0"/>
              </a:rPr>
              <a:t> de </a:t>
            </a:r>
            <a:r>
              <a:rPr lang="es-ES" dirty="0" err="1">
                <a:latin typeface="Calibri" pitchFamily="34" charset="0"/>
              </a:rPr>
              <a:t>l’institut</a:t>
            </a:r>
            <a:r>
              <a:rPr lang="es-ES" dirty="0">
                <a:latin typeface="Calibri" pitchFamily="34" charset="0"/>
              </a:rPr>
              <a:t> hi ha una zona </a:t>
            </a:r>
            <a:r>
              <a:rPr lang="es-ES" dirty="0" err="1">
                <a:latin typeface="Calibri" pitchFamily="34" charset="0"/>
              </a:rPr>
              <a:t>coberta</a:t>
            </a:r>
            <a:r>
              <a:rPr lang="es-ES" dirty="0">
                <a:latin typeface="Calibri" pitchFamily="34" charset="0"/>
              </a:rPr>
              <a:t> </a:t>
            </a:r>
            <a:r>
              <a:rPr lang="es-ES" dirty="0" smtClean="0">
                <a:latin typeface="Calibri" pitchFamily="34" charset="0"/>
              </a:rPr>
              <a:t>per poder </a:t>
            </a:r>
            <a:r>
              <a:rPr lang="es-ES" dirty="0" err="1">
                <a:latin typeface="Calibri" pitchFamily="34" charset="0"/>
              </a:rPr>
              <a:t>deixar</a:t>
            </a:r>
            <a:r>
              <a:rPr lang="es-ES" dirty="0">
                <a:latin typeface="Calibri" pitchFamily="34" charset="0"/>
              </a:rPr>
              <a:t> la bicicleta, </a:t>
            </a:r>
            <a:r>
              <a:rPr lang="es-ES" dirty="0" err="1">
                <a:latin typeface="Calibri" pitchFamily="34" charset="0"/>
              </a:rPr>
              <a:t>skates</a:t>
            </a:r>
            <a:r>
              <a:rPr lang="es-ES" dirty="0">
                <a:latin typeface="Calibri" pitchFamily="34" charset="0"/>
              </a:rPr>
              <a:t>, etc..</a:t>
            </a:r>
          </a:p>
          <a:p>
            <a:endParaRPr lang="es-ES" dirty="0">
              <a:latin typeface="Calibri" pitchFamily="34" charset="0"/>
            </a:endParaRPr>
          </a:p>
          <a:p>
            <a:r>
              <a:rPr lang="es-ES" dirty="0" err="1">
                <a:latin typeface="Calibri" pitchFamily="34" charset="0"/>
              </a:rPr>
              <a:t>Els</a:t>
            </a:r>
            <a:r>
              <a:rPr lang="es-ES" dirty="0">
                <a:latin typeface="Calibri" pitchFamily="34" charset="0"/>
              </a:rPr>
              <a:t> </a:t>
            </a:r>
            <a:r>
              <a:rPr lang="es-ES" dirty="0" err="1">
                <a:latin typeface="Calibri" pitchFamily="34" charset="0"/>
              </a:rPr>
              <a:t>professors</a:t>
            </a:r>
            <a:r>
              <a:rPr lang="es-ES" dirty="0">
                <a:latin typeface="Calibri" pitchFamily="34" charset="0"/>
              </a:rPr>
              <a:t> en general </a:t>
            </a:r>
            <a:r>
              <a:rPr lang="es-ES" dirty="0" err="1">
                <a:latin typeface="Calibri" pitchFamily="34" charset="0"/>
              </a:rPr>
              <a:t>són</a:t>
            </a:r>
            <a:r>
              <a:rPr lang="es-ES" dirty="0">
                <a:latin typeface="Calibri" pitchFamily="34" charset="0"/>
              </a:rPr>
              <a:t> </a:t>
            </a:r>
            <a:r>
              <a:rPr lang="es-ES" dirty="0" err="1">
                <a:latin typeface="Calibri" pitchFamily="34" charset="0"/>
              </a:rPr>
              <a:t>bons</a:t>
            </a:r>
            <a:r>
              <a:rPr lang="es-ES" dirty="0">
                <a:latin typeface="Calibri" pitchFamily="34" charset="0"/>
              </a:rPr>
              <a:t>, </a:t>
            </a:r>
            <a:r>
              <a:rPr lang="es-ES" dirty="0" err="1">
                <a:latin typeface="Calibri" pitchFamily="34" charset="0"/>
              </a:rPr>
              <a:t>seriosos</a:t>
            </a:r>
            <a:r>
              <a:rPr lang="es-ES" dirty="0">
                <a:latin typeface="Calibri" pitchFamily="34" charset="0"/>
              </a:rPr>
              <a:t> i intenten explicar </a:t>
            </a:r>
            <a:r>
              <a:rPr lang="es-ES" dirty="0" smtClean="0">
                <a:latin typeface="Calibri" pitchFamily="34" charset="0"/>
              </a:rPr>
              <a:t>el </a:t>
            </a:r>
            <a:r>
              <a:rPr lang="es-ES" dirty="0" err="1" smtClean="0">
                <a:latin typeface="Calibri" pitchFamily="34" charset="0"/>
              </a:rPr>
              <a:t>millor</a:t>
            </a:r>
            <a:r>
              <a:rPr lang="es-ES" dirty="0" smtClean="0">
                <a:latin typeface="Calibri" pitchFamily="34" charset="0"/>
              </a:rPr>
              <a:t> </a:t>
            </a:r>
            <a:r>
              <a:rPr lang="es-ES" dirty="0">
                <a:latin typeface="Calibri" pitchFamily="34" charset="0"/>
              </a:rPr>
              <a:t>que poden.</a:t>
            </a:r>
          </a:p>
          <a:p>
            <a:endParaRPr lang="es-ES" dirty="0">
              <a:latin typeface="Calibri" pitchFamily="34" charset="0"/>
            </a:endParaRPr>
          </a:p>
          <a:p>
            <a:r>
              <a:rPr lang="es-ES" dirty="0" err="1">
                <a:latin typeface="Calibri" pitchFamily="34" charset="0"/>
              </a:rPr>
              <a:t>Els</a:t>
            </a:r>
            <a:r>
              <a:rPr lang="es-ES" dirty="0">
                <a:latin typeface="Calibri" pitchFamily="34" charset="0"/>
              </a:rPr>
              <a:t> </a:t>
            </a:r>
            <a:r>
              <a:rPr lang="es-ES" dirty="0" err="1">
                <a:latin typeface="Calibri" pitchFamily="34" charset="0"/>
              </a:rPr>
              <a:t>horaris</a:t>
            </a:r>
            <a:r>
              <a:rPr lang="es-ES" dirty="0">
                <a:latin typeface="Calibri" pitchFamily="34" charset="0"/>
              </a:rPr>
              <a:t> </a:t>
            </a:r>
            <a:r>
              <a:rPr lang="es-ES" dirty="0" err="1">
                <a:latin typeface="Calibri" pitchFamily="34" charset="0"/>
              </a:rPr>
              <a:t>són</a:t>
            </a:r>
            <a:r>
              <a:rPr lang="es-ES" dirty="0">
                <a:latin typeface="Calibri" pitchFamily="34" charset="0"/>
              </a:rPr>
              <a:t> adaptables </a:t>
            </a:r>
            <a:r>
              <a:rPr lang="es-ES" dirty="0" err="1">
                <a:latin typeface="Calibri" pitchFamily="34" charset="0"/>
              </a:rPr>
              <a:t>ja</a:t>
            </a:r>
            <a:r>
              <a:rPr lang="es-ES" dirty="0">
                <a:latin typeface="Calibri" pitchFamily="34" charset="0"/>
              </a:rPr>
              <a:t> que hi ha </a:t>
            </a:r>
            <a:r>
              <a:rPr lang="es-ES" dirty="0" err="1">
                <a:latin typeface="Calibri" pitchFamily="34" charset="0"/>
              </a:rPr>
              <a:t>gent</a:t>
            </a:r>
            <a:r>
              <a:rPr lang="es-ES" dirty="0">
                <a:latin typeface="Calibri" pitchFamily="34" charset="0"/>
              </a:rPr>
              <a:t> adulta i </a:t>
            </a:r>
            <a:r>
              <a:rPr lang="es-ES" dirty="0" err="1">
                <a:latin typeface="Calibri" pitchFamily="34" charset="0"/>
              </a:rPr>
              <a:t>pot</a:t>
            </a:r>
            <a:r>
              <a:rPr lang="es-ES" dirty="0">
                <a:latin typeface="Calibri" pitchFamily="34" charset="0"/>
              </a:rPr>
              <a:t> </a:t>
            </a:r>
            <a:r>
              <a:rPr lang="es-ES" dirty="0" err="1">
                <a:latin typeface="Calibri" pitchFamily="34" charset="0"/>
              </a:rPr>
              <a:t>treballar</a:t>
            </a:r>
            <a:r>
              <a:rPr lang="es-ES" dirty="0">
                <a:latin typeface="Calibri" pitchFamily="34" charset="0"/>
              </a:rPr>
              <a:t> </a:t>
            </a:r>
            <a:r>
              <a:rPr lang="es-ES" dirty="0" err="1" smtClean="0">
                <a:latin typeface="Calibri" pitchFamily="34" charset="0"/>
              </a:rPr>
              <a:t>als</a:t>
            </a:r>
            <a:r>
              <a:rPr lang="es-ES" dirty="0" smtClean="0">
                <a:latin typeface="Calibri" pitchFamily="34" charset="0"/>
              </a:rPr>
              <a:t> </a:t>
            </a:r>
            <a:r>
              <a:rPr lang="es-ES" dirty="0" err="1" smtClean="0">
                <a:latin typeface="Calibri" pitchFamily="34" charset="0"/>
              </a:rPr>
              <a:t>matins</a:t>
            </a:r>
            <a:r>
              <a:rPr lang="es-ES" dirty="0">
                <a:latin typeface="Calibri" pitchFamily="34" charset="0"/>
              </a:rPr>
              <a:t>.</a:t>
            </a:r>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38625164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p:txBody>
          <a:bodyPr/>
          <a:lstStyle/>
          <a:p>
            <a:r>
              <a:rPr lang="ca-ES" dirty="0" smtClean="0"/>
              <a:t>Esperem que us hagi agradat.</a:t>
            </a:r>
            <a:br>
              <a:rPr lang="ca-ES" dirty="0" smtClean="0"/>
            </a:br>
            <a:r>
              <a:rPr lang="ca-ES" dirty="0" smtClean="0"/>
              <a:t>Gràcies!!</a:t>
            </a:r>
            <a:endParaRPr lang="es-ES" dirty="0"/>
          </a:p>
        </p:txBody>
      </p:sp>
      <p:sp>
        <p:nvSpPr>
          <p:cNvPr id="3" name="Subtítol 2"/>
          <p:cNvSpPr>
            <a:spLocks noGrp="1"/>
          </p:cNvSpPr>
          <p:nvPr>
            <p:ph type="subTitle" idx="1"/>
          </p:nvPr>
        </p:nvSpPr>
        <p:spPr/>
        <p:txBody>
          <a:bodyPr/>
          <a:lstStyle/>
          <a:p>
            <a:r>
              <a:rPr lang="ca-ES" dirty="0" smtClean="0"/>
              <a:t>Alex Garcia; </a:t>
            </a:r>
            <a:r>
              <a:rPr lang="ca-ES" dirty="0" err="1" smtClean="0"/>
              <a:t>Raul</a:t>
            </a:r>
            <a:r>
              <a:rPr lang="ca-ES" dirty="0" smtClean="0"/>
              <a:t> Reyes; Victor </a:t>
            </a:r>
            <a:r>
              <a:rPr lang="ca-ES" dirty="0" err="1" smtClean="0"/>
              <a:t>Criollo</a:t>
            </a:r>
            <a:r>
              <a:rPr lang="ca-ES" dirty="0" smtClean="0"/>
              <a:t>; Maria Osuna</a:t>
            </a:r>
            <a:endParaRPr lang="es-ES" dirty="0"/>
          </a:p>
        </p:txBody>
      </p:sp>
    </p:spTree>
    <p:extLst>
      <p:ext uri="{BB962C8B-B14F-4D97-AF65-F5344CB8AC3E}">
        <p14:creationId xmlns:p14="http://schemas.microsoft.com/office/powerpoint/2010/main" val="948387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a:bodyPr>
          <a:lstStyle/>
          <a:p>
            <a:r>
              <a:rPr lang="ca-ES" dirty="0" smtClean="0"/>
              <a:t>INDEX</a:t>
            </a:r>
            <a:endParaRPr lang="es-ES" dirty="0"/>
          </a:p>
        </p:txBody>
      </p:sp>
      <p:sp>
        <p:nvSpPr>
          <p:cNvPr id="3" name="Contenidor de contingut 2"/>
          <p:cNvSpPr>
            <a:spLocks noGrp="1"/>
          </p:cNvSpPr>
          <p:nvPr>
            <p:ph idx="1"/>
          </p:nvPr>
        </p:nvSpPr>
        <p:spPr/>
        <p:txBody>
          <a:bodyPr>
            <a:normAutofit/>
          </a:bodyPr>
          <a:lstStyle/>
          <a:p>
            <a:r>
              <a:rPr lang="ca-ES" dirty="0" smtClean="0">
                <a:hlinkClick r:id="rId2" action="ppaction://hlinksldjump"/>
              </a:rPr>
              <a:t>Qui som?</a:t>
            </a:r>
            <a:endParaRPr lang="ca-ES" dirty="0" smtClean="0"/>
          </a:p>
          <a:p>
            <a:r>
              <a:rPr lang="ca-ES" dirty="0" smtClean="0">
                <a:hlinkClick r:id="rId3" action="ppaction://hlinksldjump"/>
              </a:rPr>
              <a:t>Història de l’Institut.</a:t>
            </a:r>
            <a:endParaRPr lang="ca-ES" dirty="0" smtClean="0"/>
          </a:p>
          <a:p>
            <a:r>
              <a:rPr lang="ca-ES" dirty="0" smtClean="0">
                <a:hlinkClick r:id="rId4" action="ppaction://hlinksldjump"/>
              </a:rPr>
              <a:t>Missió, Visió i Valors.</a:t>
            </a:r>
            <a:endParaRPr lang="ca-ES" dirty="0" smtClean="0"/>
          </a:p>
          <a:p>
            <a:r>
              <a:rPr lang="ca-ES" dirty="0" smtClean="0">
                <a:hlinkClick r:id="rId5" action="ppaction://hlinksldjump"/>
              </a:rPr>
              <a:t>Ensenyaments que es fan.</a:t>
            </a:r>
            <a:endParaRPr lang="ca-ES" dirty="0" smtClean="0"/>
          </a:p>
          <a:p>
            <a:r>
              <a:rPr lang="ca-ES" dirty="0" smtClean="0">
                <a:hlinkClick r:id="rId6" action="ppaction://hlinksldjump"/>
              </a:rPr>
              <a:t>Elements diferenciadors positius.</a:t>
            </a:r>
            <a:endParaRPr lang="ca-ES" dirty="0" smtClean="0"/>
          </a:p>
          <a:p>
            <a:r>
              <a:rPr lang="ca-ES" dirty="0" smtClean="0">
                <a:hlinkClick r:id="rId7" action="ppaction://hlinksldjump"/>
              </a:rPr>
              <a:t>Elements diferenciadors negatius.</a:t>
            </a:r>
            <a:endParaRPr lang="ca-ES" dirty="0" smtClean="0"/>
          </a:p>
          <a:p>
            <a:r>
              <a:rPr lang="ca-ES" dirty="0" smtClean="0">
                <a:hlinkClick r:id="rId8" action="ppaction://hlinksldjump"/>
              </a:rPr>
              <a:t>Instituts amb els que competim.</a:t>
            </a:r>
            <a:endParaRPr lang="ca-ES" dirty="0" smtClean="0"/>
          </a:p>
          <a:p>
            <a:r>
              <a:rPr lang="ca-ES" dirty="0" smtClean="0">
                <a:hlinkClick r:id="rId9" action="ppaction://hlinksldjump"/>
              </a:rPr>
              <a:t>Perquè ens han de triar a nosaltres els futurs alumnes?</a:t>
            </a:r>
            <a:endParaRPr lang="es-ES" dirty="0"/>
          </a:p>
        </p:txBody>
      </p:sp>
    </p:spTree>
    <p:extLst>
      <p:ext uri="{BB962C8B-B14F-4D97-AF65-F5344CB8AC3E}">
        <p14:creationId xmlns:p14="http://schemas.microsoft.com/office/powerpoint/2010/main" val="1820045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dirty="0" smtClean="0"/>
              <a:t>Qui som?</a:t>
            </a:r>
            <a:endParaRPr lang="es-ES" dirty="0"/>
          </a:p>
        </p:txBody>
      </p:sp>
      <p:sp>
        <p:nvSpPr>
          <p:cNvPr id="3" name="Contenidor de contingut 2"/>
          <p:cNvSpPr>
            <a:spLocks noGrp="1"/>
          </p:cNvSpPr>
          <p:nvPr>
            <p:ph idx="1"/>
          </p:nvPr>
        </p:nvSpPr>
        <p:spPr/>
        <p:txBody>
          <a:bodyPr>
            <a:normAutofit/>
          </a:bodyPr>
          <a:lstStyle/>
          <a:p>
            <a:r>
              <a:rPr lang="ca-ES" dirty="0"/>
              <a:t>Som una institució educativa pública, amb més 30 anys al servei dels </a:t>
            </a:r>
            <a:r>
              <a:rPr lang="ca-ES" dirty="0" smtClean="0"/>
              <a:t>estudiants de </a:t>
            </a:r>
            <a:r>
              <a:rPr lang="ca-ES" dirty="0"/>
              <a:t>la nostra </a:t>
            </a:r>
            <a:r>
              <a:rPr lang="ca-ES" dirty="0" smtClean="0"/>
              <a:t>ciutat. Comptem </a:t>
            </a:r>
            <a:r>
              <a:rPr lang="ca-ES" dirty="0"/>
              <a:t>amb un claustre de professors amb experiència i implicats en projectes d'innovació educativa, amb l'únic objectiu d'oferir als nostres alumnes un servei educatiu de qualitat.</a:t>
            </a:r>
            <a:endParaRPr lang="es-ES" dirty="0"/>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3858593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a:bodyPr>
          <a:lstStyle/>
          <a:p>
            <a:r>
              <a:rPr lang="ca-ES" dirty="0"/>
              <a:t>Història de </a:t>
            </a:r>
            <a:r>
              <a:rPr lang="ca-ES" dirty="0" smtClean="0"/>
              <a:t>l’Institut</a:t>
            </a:r>
            <a:endParaRPr lang="es-ES" dirty="0"/>
          </a:p>
        </p:txBody>
      </p:sp>
      <p:sp>
        <p:nvSpPr>
          <p:cNvPr id="3" name="Contenidor de contingut 2"/>
          <p:cNvSpPr>
            <a:spLocks noGrp="1"/>
          </p:cNvSpPr>
          <p:nvPr>
            <p:ph idx="1"/>
          </p:nvPr>
        </p:nvSpPr>
        <p:spPr/>
        <p:txBody>
          <a:bodyPr>
            <a:normAutofit fontScale="62500" lnSpcReduction="20000"/>
          </a:bodyPr>
          <a:lstStyle/>
          <a:p>
            <a:r>
              <a:rPr lang="ca-ES" dirty="0"/>
              <a:t>Creat el 1985 sota instància de diversos sectors de la ciutat relacionats amb el ensenyament. Situant-se inicialment en les instal·lacions del conservatori de Badalona. Posteriorment traslladat en 1988 a l'edifici actual ubicat al carrer Ausiàs Marc, 86. Inicialment va ser un centre d'experimentació </a:t>
            </a:r>
            <a:r>
              <a:rPr lang="ca-ES" dirty="0" smtClean="0"/>
              <a:t>anomenada </a:t>
            </a:r>
            <a:r>
              <a:rPr lang="ca-ES" dirty="0"/>
              <a:t>Reforma educativa amb la implementació dels estudis ESO, BATXILLERAT LOGSE i els mòduls de formació professional (precursors dels actuals cicles formatius) El 1990 el departament </a:t>
            </a:r>
            <a:r>
              <a:rPr lang="ca-ES" dirty="0" smtClean="0"/>
              <a:t>d’ensenyament el va denominar </a:t>
            </a:r>
            <a:r>
              <a:rPr lang="ca-ES" dirty="0"/>
              <a:t>Centre especial de règim especial. En 2000 un cop generalitzada la reforma el Badalona VII és constituït centre singular amb pla estratègic. Actualment posem al servei de la comunitat una oferta educativa formada per ESO </a:t>
            </a:r>
            <a:r>
              <a:rPr lang="ca-ES" dirty="0" smtClean="0"/>
              <a:t>Batxillerat: ciències, tecnologia, humanitats, ciències </a:t>
            </a:r>
            <a:r>
              <a:rPr lang="ca-ES" dirty="0"/>
              <a:t>socials a més de cicles formatius de les famílies d'informàtica i administrativa. A més mantenim una gran relació col·laboradora amb entitats públiques i privades del entorn, facilitant així als nostres alumnes la realització del mòdul de formació en centres de treball.</a:t>
            </a:r>
            <a:endParaRPr lang="es-ES" dirty="0"/>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33218435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dirty="0" smtClean="0"/>
              <a:t>Missió</a:t>
            </a:r>
            <a:endParaRPr lang="es-ES" dirty="0"/>
          </a:p>
        </p:txBody>
      </p:sp>
      <p:sp>
        <p:nvSpPr>
          <p:cNvPr id="3" name="Contenidor de contingut 2"/>
          <p:cNvSpPr>
            <a:spLocks noGrp="1"/>
          </p:cNvSpPr>
          <p:nvPr>
            <p:ph idx="1"/>
          </p:nvPr>
        </p:nvSpPr>
        <p:spPr/>
        <p:txBody>
          <a:bodyPr>
            <a:normAutofit/>
          </a:bodyPr>
          <a:lstStyle/>
          <a:p>
            <a:r>
              <a:rPr lang="es-ES" sz="2800" dirty="0"/>
              <a:t>La </a:t>
            </a:r>
            <a:r>
              <a:rPr lang="es-ES" sz="2800" b="1" dirty="0"/>
              <a:t>MISSIÓ</a:t>
            </a:r>
            <a:r>
              <a:rPr lang="es-ES" sz="2800" dirty="0"/>
              <a:t> del </a:t>
            </a:r>
            <a:r>
              <a:rPr lang="es-ES" sz="2800" dirty="0" err="1"/>
              <a:t>nostre</a:t>
            </a:r>
            <a:r>
              <a:rPr lang="es-ES" sz="2800" dirty="0"/>
              <a:t> centre </a:t>
            </a:r>
            <a:r>
              <a:rPr lang="es-ES" sz="2800" dirty="0" err="1"/>
              <a:t>és</a:t>
            </a:r>
            <a:r>
              <a:rPr lang="es-ES" sz="2800" dirty="0"/>
              <a:t> </a:t>
            </a:r>
            <a:r>
              <a:rPr lang="es-ES" sz="2800" dirty="0" err="1"/>
              <a:t>satisfer</a:t>
            </a:r>
            <a:r>
              <a:rPr lang="es-ES" sz="2800" dirty="0"/>
              <a:t> les </a:t>
            </a:r>
            <a:r>
              <a:rPr lang="es-ES" sz="2800" dirty="0" err="1"/>
              <a:t>necessitats</a:t>
            </a:r>
            <a:r>
              <a:rPr lang="es-ES" sz="2800" dirty="0"/>
              <a:t> </a:t>
            </a:r>
            <a:r>
              <a:rPr lang="es-ES" sz="2800" dirty="0" err="1"/>
              <a:t>educatives</a:t>
            </a:r>
            <a:r>
              <a:rPr lang="es-ES" sz="2800" dirty="0"/>
              <a:t> i </a:t>
            </a:r>
            <a:r>
              <a:rPr lang="es-ES" sz="2800" dirty="0" err="1"/>
              <a:t>formatives</a:t>
            </a:r>
            <a:r>
              <a:rPr lang="es-ES" sz="2800" dirty="0"/>
              <a:t> </a:t>
            </a:r>
            <a:r>
              <a:rPr lang="es-ES" sz="2800" dirty="0" err="1"/>
              <a:t>dels</a:t>
            </a:r>
            <a:r>
              <a:rPr lang="es-ES" sz="2800" dirty="0"/>
              <a:t> </a:t>
            </a:r>
            <a:r>
              <a:rPr lang="es-ES" sz="2800" dirty="0" err="1"/>
              <a:t>nostres</a:t>
            </a:r>
            <a:r>
              <a:rPr lang="es-ES" sz="2800" dirty="0"/>
              <a:t> </a:t>
            </a:r>
            <a:r>
              <a:rPr lang="es-ES" sz="2800" dirty="0" err="1"/>
              <a:t>alumnes</a:t>
            </a:r>
            <a:r>
              <a:rPr lang="es-ES" sz="2800" dirty="0"/>
              <a:t>. </a:t>
            </a:r>
            <a:r>
              <a:rPr lang="es-ES" sz="2800" dirty="0" err="1"/>
              <a:t>Realitzant</a:t>
            </a:r>
            <a:r>
              <a:rPr lang="es-ES" sz="2800" dirty="0"/>
              <a:t> </a:t>
            </a:r>
            <a:r>
              <a:rPr lang="es-ES" sz="2800" dirty="0" err="1"/>
              <a:t>l’acreditació</a:t>
            </a:r>
            <a:r>
              <a:rPr lang="es-ES" sz="2800" dirty="0"/>
              <a:t>, el </a:t>
            </a:r>
            <a:r>
              <a:rPr lang="es-ES" sz="2800" dirty="0" err="1"/>
              <a:t>seguiment</a:t>
            </a:r>
            <a:r>
              <a:rPr lang="es-ES" sz="2800" dirty="0"/>
              <a:t> i </a:t>
            </a:r>
            <a:r>
              <a:rPr lang="es-ES" sz="2800" dirty="0" err="1"/>
              <a:t>l’orientació</a:t>
            </a:r>
            <a:r>
              <a:rPr lang="es-ES" sz="2800" dirty="0"/>
              <a:t> </a:t>
            </a:r>
            <a:r>
              <a:rPr lang="es-ES" sz="2800" dirty="0" err="1"/>
              <a:t>necessària</a:t>
            </a:r>
            <a:r>
              <a:rPr lang="es-ES" sz="2800" dirty="0"/>
              <a:t>, per intentar </a:t>
            </a:r>
            <a:r>
              <a:rPr lang="es-ES" sz="2800" dirty="0" err="1"/>
              <a:t>assegurar</a:t>
            </a:r>
            <a:r>
              <a:rPr lang="es-ES" sz="2800" dirty="0"/>
              <a:t>-nos que </a:t>
            </a:r>
            <a:r>
              <a:rPr lang="es-ES" sz="2800" dirty="0" err="1"/>
              <a:t>tots</a:t>
            </a:r>
            <a:r>
              <a:rPr lang="es-ES" sz="2800" dirty="0"/>
              <a:t> </a:t>
            </a:r>
            <a:r>
              <a:rPr lang="es-ES" sz="2800" dirty="0" err="1"/>
              <a:t>els</a:t>
            </a:r>
            <a:r>
              <a:rPr lang="es-ES" sz="2800" dirty="0"/>
              <a:t> </a:t>
            </a:r>
            <a:r>
              <a:rPr lang="es-ES" sz="2800" dirty="0" err="1"/>
              <a:t>alumnes</a:t>
            </a:r>
            <a:r>
              <a:rPr lang="es-ES" sz="2800" dirty="0"/>
              <a:t> </a:t>
            </a:r>
            <a:r>
              <a:rPr lang="es-ES" sz="2800" dirty="0" err="1"/>
              <a:t>assoleixin</a:t>
            </a:r>
            <a:r>
              <a:rPr lang="es-ES" sz="2800" dirty="0"/>
              <a:t> una </a:t>
            </a:r>
            <a:r>
              <a:rPr lang="es-ES" sz="2800" dirty="0" err="1"/>
              <a:t>formació</a:t>
            </a:r>
            <a:r>
              <a:rPr lang="es-ES" sz="2800" dirty="0"/>
              <a:t> </a:t>
            </a:r>
            <a:r>
              <a:rPr lang="es-ES" sz="2800" dirty="0" err="1"/>
              <a:t>com</a:t>
            </a:r>
            <a:r>
              <a:rPr lang="es-ES" sz="2800" dirty="0"/>
              <a:t> a persones i les </a:t>
            </a:r>
            <a:r>
              <a:rPr lang="es-ES" sz="2800" dirty="0" err="1"/>
              <a:t>competències</a:t>
            </a:r>
            <a:r>
              <a:rPr lang="es-ES" sz="2800" dirty="0"/>
              <a:t> que </a:t>
            </a:r>
            <a:r>
              <a:rPr lang="es-ES" sz="2800" dirty="0" err="1"/>
              <a:t>els</a:t>
            </a:r>
            <a:r>
              <a:rPr lang="es-ES" sz="2800" dirty="0"/>
              <a:t> </a:t>
            </a:r>
            <a:r>
              <a:rPr lang="es-ES" sz="2800" dirty="0" err="1"/>
              <a:t>permeti</a:t>
            </a:r>
            <a:r>
              <a:rPr lang="es-ES" sz="2800" dirty="0"/>
              <a:t> la </a:t>
            </a:r>
            <a:r>
              <a:rPr lang="es-ES" sz="2800" dirty="0" err="1"/>
              <a:t>incorporació</a:t>
            </a:r>
            <a:r>
              <a:rPr lang="es-ES" sz="2800" dirty="0"/>
              <a:t> en el </a:t>
            </a:r>
            <a:r>
              <a:rPr lang="es-ES" sz="2800" dirty="0" err="1"/>
              <a:t>món</a:t>
            </a:r>
            <a:r>
              <a:rPr lang="es-ES" sz="2800" dirty="0"/>
              <a:t> laboral i/o per continuar la </a:t>
            </a:r>
            <a:r>
              <a:rPr lang="es-ES" sz="2800" dirty="0" err="1"/>
              <a:t>seva</a:t>
            </a:r>
            <a:r>
              <a:rPr lang="es-ES" sz="2800" dirty="0"/>
              <a:t> </a:t>
            </a:r>
            <a:r>
              <a:rPr lang="es-ES" sz="2800" dirty="0" err="1"/>
              <a:t>formació</a:t>
            </a:r>
            <a:r>
              <a:rPr lang="es-ES" sz="2800" dirty="0"/>
              <a:t>. </a:t>
            </a:r>
            <a:r>
              <a:rPr lang="es-ES" dirty="0"/>
              <a:t/>
            </a:r>
            <a:br>
              <a:rPr lang="es-ES" dirty="0"/>
            </a:br>
            <a:endParaRPr lang="es-ES" dirty="0"/>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2451515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dirty="0" smtClean="0"/>
              <a:t>Visió</a:t>
            </a:r>
            <a:endParaRPr lang="es-ES" dirty="0"/>
          </a:p>
        </p:txBody>
      </p:sp>
      <p:sp>
        <p:nvSpPr>
          <p:cNvPr id="3" name="Contenidor de contingut 2"/>
          <p:cNvSpPr>
            <a:spLocks noGrp="1"/>
          </p:cNvSpPr>
          <p:nvPr>
            <p:ph idx="1"/>
          </p:nvPr>
        </p:nvSpPr>
        <p:spPr/>
        <p:txBody>
          <a:bodyPr>
            <a:normAutofit/>
          </a:bodyPr>
          <a:lstStyle/>
          <a:p>
            <a:r>
              <a:rPr lang="es-ES" sz="2400" dirty="0" err="1" smtClean="0"/>
              <a:t>Pretenem</a:t>
            </a:r>
            <a:r>
              <a:rPr lang="es-ES" sz="2400" dirty="0" smtClean="0"/>
              <a:t> </a:t>
            </a:r>
            <a:r>
              <a:rPr lang="es-ES" sz="2400" dirty="0"/>
              <a:t>ser </a:t>
            </a:r>
            <a:r>
              <a:rPr lang="es-ES" sz="2400" dirty="0" err="1"/>
              <a:t>l'institut</a:t>
            </a:r>
            <a:r>
              <a:rPr lang="es-ES" sz="2400" dirty="0"/>
              <a:t> </a:t>
            </a:r>
            <a:r>
              <a:rPr lang="es-ES" sz="2400" dirty="0" smtClean="0"/>
              <a:t>de referencia en </a:t>
            </a:r>
            <a:r>
              <a:rPr lang="es-ES" sz="2400" dirty="0" err="1"/>
              <a:t>formació</a:t>
            </a:r>
            <a:r>
              <a:rPr lang="es-ES" sz="2400" dirty="0"/>
              <a:t> </a:t>
            </a:r>
            <a:r>
              <a:rPr lang="es-ES" sz="2400" dirty="0" err="1"/>
              <a:t>professional</a:t>
            </a:r>
            <a:r>
              <a:rPr lang="es-ES" sz="2400" dirty="0"/>
              <a:t> de </a:t>
            </a:r>
            <a:r>
              <a:rPr lang="es-ES" sz="2400" dirty="0" err="1"/>
              <a:t>badalona</a:t>
            </a:r>
            <a:r>
              <a:rPr lang="es-ES" sz="2400" dirty="0"/>
              <a:t>, ​​també </a:t>
            </a:r>
            <a:r>
              <a:rPr lang="es-ES" sz="2400" dirty="0" err="1"/>
              <a:t>volem</a:t>
            </a:r>
            <a:r>
              <a:rPr lang="es-ES" sz="2400" dirty="0"/>
              <a:t> </a:t>
            </a:r>
            <a:r>
              <a:rPr lang="es-ES" sz="2400" dirty="0" err="1" smtClean="0"/>
              <a:t>aconseguir</a:t>
            </a:r>
            <a:r>
              <a:rPr lang="es-ES" sz="2400" dirty="0" smtClean="0"/>
              <a:t> una bona </a:t>
            </a:r>
            <a:r>
              <a:rPr lang="es-ES" sz="2400" dirty="0" err="1" smtClean="0"/>
              <a:t>formació</a:t>
            </a:r>
            <a:r>
              <a:rPr lang="es-ES" sz="2400" dirty="0" smtClean="0"/>
              <a:t> i </a:t>
            </a:r>
            <a:r>
              <a:rPr lang="es-ES" sz="2400" dirty="0" err="1" smtClean="0"/>
              <a:t>educació</a:t>
            </a:r>
            <a:r>
              <a:rPr lang="es-ES" sz="2400" dirty="0" smtClean="0"/>
              <a:t> per </a:t>
            </a:r>
            <a:r>
              <a:rPr lang="es-ES" sz="2400" dirty="0" err="1" smtClean="0"/>
              <a:t>als</a:t>
            </a:r>
            <a:r>
              <a:rPr lang="es-ES" sz="2400" dirty="0" smtClean="0"/>
              <a:t> </a:t>
            </a:r>
            <a:r>
              <a:rPr lang="es-ES" sz="2400" dirty="0" err="1" smtClean="0"/>
              <a:t>nostres</a:t>
            </a:r>
            <a:r>
              <a:rPr lang="es-ES" sz="2400" dirty="0" smtClean="0"/>
              <a:t> </a:t>
            </a:r>
            <a:r>
              <a:rPr lang="es-ES" sz="2400" dirty="0" err="1" smtClean="0"/>
              <a:t>alumnes</a:t>
            </a:r>
            <a:r>
              <a:rPr lang="es-ES" sz="2400" dirty="0" smtClean="0"/>
              <a:t> a </a:t>
            </a:r>
            <a:r>
              <a:rPr lang="es-ES" sz="2400" dirty="0" err="1" smtClean="0"/>
              <a:t>traves</a:t>
            </a:r>
            <a:r>
              <a:rPr lang="es-ES" sz="2400" dirty="0" smtClean="0"/>
              <a:t> </a:t>
            </a:r>
            <a:r>
              <a:rPr lang="es-ES" sz="2400" dirty="0" err="1" smtClean="0"/>
              <a:t>dels</a:t>
            </a:r>
            <a:r>
              <a:rPr lang="es-ES" sz="2400" dirty="0" smtClean="0"/>
              <a:t> </a:t>
            </a:r>
            <a:r>
              <a:rPr lang="es-ES" sz="2400" dirty="0" err="1" smtClean="0"/>
              <a:t>nostres</a:t>
            </a:r>
            <a:r>
              <a:rPr lang="es-ES" sz="2400" dirty="0" smtClean="0"/>
              <a:t> </a:t>
            </a:r>
            <a:r>
              <a:rPr lang="es-ES" sz="2400" dirty="0" err="1" smtClean="0"/>
              <a:t>valors</a:t>
            </a:r>
            <a:r>
              <a:rPr lang="es-ES" sz="2400" dirty="0" smtClean="0"/>
              <a:t>.</a:t>
            </a:r>
          </a:p>
          <a:p>
            <a:endParaRPr lang="es-ES" sz="2400" dirty="0"/>
          </a:p>
          <a:p>
            <a:r>
              <a:rPr lang="es-ES" sz="2400" dirty="0" smtClean="0"/>
              <a:t>La </a:t>
            </a:r>
            <a:r>
              <a:rPr lang="es-ES" sz="2400" dirty="0" err="1"/>
              <a:t>nostra</a:t>
            </a:r>
            <a:r>
              <a:rPr lang="es-ES" sz="2400" dirty="0"/>
              <a:t> meta </a:t>
            </a:r>
            <a:r>
              <a:rPr lang="es-ES" sz="2400" dirty="0" err="1"/>
              <a:t>és</a:t>
            </a:r>
            <a:r>
              <a:rPr lang="es-ES" sz="2400" dirty="0"/>
              <a:t> </a:t>
            </a:r>
            <a:r>
              <a:rPr lang="es-ES" sz="2400" dirty="0" err="1"/>
              <a:t>aconseguir</a:t>
            </a:r>
            <a:r>
              <a:rPr lang="es-ES" sz="2400" dirty="0"/>
              <a:t> que </a:t>
            </a:r>
            <a:r>
              <a:rPr lang="es-ES" sz="2400" dirty="0" err="1"/>
              <a:t>els</a:t>
            </a:r>
            <a:r>
              <a:rPr lang="es-ES" sz="2400" dirty="0"/>
              <a:t> </a:t>
            </a:r>
            <a:r>
              <a:rPr lang="es-ES" sz="2400" dirty="0" err="1"/>
              <a:t>alumnes</a:t>
            </a:r>
            <a:r>
              <a:rPr lang="es-ES" sz="2400" dirty="0"/>
              <a:t> de </a:t>
            </a:r>
            <a:r>
              <a:rPr lang="es-ES" sz="2400" dirty="0" err="1" smtClean="0"/>
              <a:t>l‘ESO</a:t>
            </a:r>
            <a:r>
              <a:rPr lang="es-ES" sz="2400" dirty="0" smtClean="0"/>
              <a:t> </a:t>
            </a:r>
            <a:r>
              <a:rPr lang="es-ES" sz="2400" dirty="0" err="1"/>
              <a:t>mantinguin</a:t>
            </a:r>
            <a:r>
              <a:rPr lang="es-ES" sz="2400" dirty="0"/>
              <a:t> </a:t>
            </a:r>
            <a:r>
              <a:rPr lang="es-ES" sz="2400" dirty="0" err="1"/>
              <a:t>nostre</a:t>
            </a:r>
            <a:r>
              <a:rPr lang="es-ES" sz="2400" dirty="0"/>
              <a:t> </a:t>
            </a:r>
            <a:r>
              <a:rPr lang="es-ES" sz="2400" dirty="0" err="1"/>
              <a:t>institut</a:t>
            </a:r>
            <a:r>
              <a:rPr lang="es-ES" sz="2400" dirty="0"/>
              <a:t> </a:t>
            </a:r>
            <a:r>
              <a:rPr lang="es-ES" sz="2400" dirty="0" err="1"/>
              <a:t>com</a:t>
            </a:r>
            <a:r>
              <a:rPr lang="es-ES" sz="2400" dirty="0"/>
              <a:t> a </a:t>
            </a:r>
            <a:r>
              <a:rPr lang="es-ES" sz="2400" dirty="0" smtClean="0"/>
              <a:t>centre </a:t>
            </a:r>
            <a:r>
              <a:rPr lang="es-ES" sz="2400" dirty="0" err="1" smtClean="0"/>
              <a:t>d’estudi</a:t>
            </a:r>
            <a:r>
              <a:rPr lang="es-ES" sz="2400" dirty="0" smtClean="0"/>
              <a:t> </a:t>
            </a:r>
            <a:r>
              <a:rPr lang="es-ES" sz="2400" dirty="0"/>
              <a:t>per a </a:t>
            </a:r>
            <a:r>
              <a:rPr lang="es-ES" sz="2400" dirty="0" err="1" smtClean="0"/>
              <a:t>realitzar</a:t>
            </a:r>
            <a:r>
              <a:rPr lang="es-ES" sz="2400" dirty="0" smtClean="0"/>
              <a:t> </a:t>
            </a:r>
            <a:r>
              <a:rPr lang="es-ES" sz="2400" dirty="0" err="1" smtClean="0"/>
              <a:t>batxillerat</a:t>
            </a:r>
            <a:r>
              <a:rPr lang="es-ES" sz="2400" dirty="0" smtClean="0"/>
              <a:t> i/o </a:t>
            </a:r>
            <a:r>
              <a:rPr lang="es-ES" sz="2400" dirty="0" err="1"/>
              <a:t>formació</a:t>
            </a:r>
            <a:r>
              <a:rPr lang="es-ES" sz="2400" dirty="0"/>
              <a:t> </a:t>
            </a:r>
            <a:r>
              <a:rPr lang="es-ES" sz="2400" dirty="0" err="1"/>
              <a:t>professional</a:t>
            </a:r>
            <a:r>
              <a:rPr lang="es-ES" sz="2400" dirty="0"/>
              <a:t> </a:t>
            </a:r>
            <a:r>
              <a:rPr lang="es-ES" sz="2400" dirty="0" err="1"/>
              <a:t>ja</a:t>
            </a:r>
            <a:r>
              <a:rPr lang="es-ES" sz="2400" dirty="0"/>
              <a:t> que </a:t>
            </a:r>
            <a:r>
              <a:rPr lang="es-ES" sz="2400" dirty="0" err="1"/>
              <a:t>disposem</a:t>
            </a:r>
            <a:r>
              <a:rPr lang="es-ES" sz="2400" dirty="0"/>
              <a:t> de </a:t>
            </a:r>
            <a:r>
              <a:rPr lang="es-ES" sz="2400" dirty="0" err="1" smtClean="0"/>
              <a:t>medis</a:t>
            </a:r>
            <a:r>
              <a:rPr lang="es-ES" sz="2400" dirty="0" smtClean="0"/>
              <a:t> </a:t>
            </a:r>
            <a:r>
              <a:rPr lang="es-ES" sz="2400" dirty="0" err="1" smtClean="0"/>
              <a:t>suficients</a:t>
            </a:r>
            <a:r>
              <a:rPr lang="es-ES" sz="2400" dirty="0" smtClean="0"/>
              <a:t> per </a:t>
            </a:r>
            <a:r>
              <a:rPr lang="es-ES" sz="2400" dirty="0"/>
              <a:t>a </a:t>
            </a:r>
            <a:r>
              <a:rPr lang="es-ES" sz="2400" dirty="0" err="1"/>
              <a:t>ells</a:t>
            </a:r>
            <a:r>
              <a:rPr lang="es-ES" sz="2400" dirty="0"/>
              <a:t>.</a:t>
            </a:r>
          </a:p>
          <a:p>
            <a:endParaRPr lang="es-ES" dirty="0"/>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439060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dirty="0"/>
              <a:t>Valors</a:t>
            </a:r>
            <a:endParaRPr lang="es-ES" dirty="0"/>
          </a:p>
        </p:txBody>
      </p:sp>
      <p:sp>
        <p:nvSpPr>
          <p:cNvPr id="3" name="Contenidor de contingut 2"/>
          <p:cNvSpPr>
            <a:spLocks noGrp="1"/>
          </p:cNvSpPr>
          <p:nvPr>
            <p:ph idx="1"/>
          </p:nvPr>
        </p:nvSpPr>
        <p:spPr/>
        <p:txBody>
          <a:bodyPr>
            <a:normAutofit/>
          </a:bodyPr>
          <a:lstStyle/>
          <a:p>
            <a:r>
              <a:rPr lang="es-ES" sz="2400" dirty="0" err="1"/>
              <a:t>Els</a:t>
            </a:r>
            <a:r>
              <a:rPr lang="es-ES" sz="2400" dirty="0"/>
              <a:t> </a:t>
            </a:r>
            <a:r>
              <a:rPr lang="es-ES" sz="2400" b="1" dirty="0"/>
              <a:t>VALORS</a:t>
            </a:r>
            <a:r>
              <a:rPr lang="es-ES" sz="2400" dirty="0"/>
              <a:t> que </a:t>
            </a:r>
            <a:r>
              <a:rPr lang="es-ES" sz="2400" dirty="0" err="1"/>
              <a:t>impulsem</a:t>
            </a:r>
            <a:r>
              <a:rPr lang="es-ES" sz="2400" dirty="0"/>
              <a:t> </a:t>
            </a:r>
            <a:r>
              <a:rPr lang="es-ES" sz="2400" dirty="0" err="1"/>
              <a:t>són</a:t>
            </a:r>
            <a:r>
              <a:rPr lang="es-ES" sz="2400" dirty="0"/>
              <a:t> el respecte, la </a:t>
            </a:r>
            <a:r>
              <a:rPr lang="es-ES" sz="2400" dirty="0" err="1"/>
              <a:t>responsabilitat</a:t>
            </a:r>
            <a:r>
              <a:rPr lang="es-ES" sz="2400" dirty="0"/>
              <a:t>, </a:t>
            </a:r>
            <a:r>
              <a:rPr lang="es-ES" sz="2400" dirty="0" err="1"/>
              <a:t>l’empatia</a:t>
            </a:r>
            <a:r>
              <a:rPr lang="es-ES" sz="2400" dirty="0"/>
              <a:t>, el </a:t>
            </a:r>
            <a:r>
              <a:rPr lang="es-ES" sz="2400" dirty="0" err="1"/>
              <a:t>plaer</a:t>
            </a:r>
            <a:r>
              <a:rPr lang="es-ES" sz="2400" dirty="0"/>
              <a:t> </a:t>
            </a:r>
            <a:r>
              <a:rPr lang="es-ES" sz="2400" dirty="0" err="1"/>
              <a:t>d’aprendre</a:t>
            </a:r>
            <a:r>
              <a:rPr lang="es-ES" sz="2400" dirty="0"/>
              <a:t>, el </a:t>
            </a:r>
            <a:r>
              <a:rPr lang="es-ES" sz="2400" dirty="0" err="1"/>
              <a:t>compromís</a:t>
            </a:r>
            <a:r>
              <a:rPr lang="es-ES" sz="2400" dirty="0"/>
              <a:t> social, la </a:t>
            </a:r>
            <a:r>
              <a:rPr lang="es-ES" sz="2400" dirty="0" err="1"/>
              <a:t>millora</a:t>
            </a:r>
            <a:r>
              <a:rPr lang="es-ES" sz="2400" dirty="0"/>
              <a:t> personal </a:t>
            </a:r>
            <a:r>
              <a:rPr lang="es-ES" sz="2400" dirty="0" err="1"/>
              <a:t>contínua</a:t>
            </a:r>
            <a:r>
              <a:rPr lang="es-ES" sz="2400" dirty="0"/>
              <a:t>, la </a:t>
            </a:r>
            <a:r>
              <a:rPr lang="es-ES" sz="2400" dirty="0" err="1"/>
              <a:t>participació</a:t>
            </a:r>
            <a:r>
              <a:rPr lang="es-ES" sz="2400" dirty="0"/>
              <a:t> i el </a:t>
            </a:r>
            <a:r>
              <a:rPr lang="es-ES" sz="2400" dirty="0" err="1"/>
              <a:t>companyerisme</a:t>
            </a:r>
            <a:r>
              <a:rPr lang="es-ES" sz="2400" dirty="0"/>
              <a:t>.</a:t>
            </a:r>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7563985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dirty="0"/>
              <a:t>Ensenyaments que es fan</a:t>
            </a:r>
            <a:endParaRPr lang="es-ES" dirty="0"/>
          </a:p>
        </p:txBody>
      </p:sp>
      <p:sp>
        <p:nvSpPr>
          <p:cNvPr id="3" name="Contenidor de contingut 2"/>
          <p:cNvSpPr>
            <a:spLocks noGrp="1"/>
          </p:cNvSpPr>
          <p:nvPr>
            <p:ph idx="1"/>
          </p:nvPr>
        </p:nvSpPr>
        <p:spPr/>
        <p:txBody>
          <a:bodyPr>
            <a:normAutofit/>
          </a:bodyPr>
          <a:lstStyle/>
          <a:p>
            <a:endParaRPr lang="es-ES" sz="2400" dirty="0" smtClean="0"/>
          </a:p>
          <a:p>
            <a:endParaRPr lang="es-ES" sz="2400" dirty="0"/>
          </a:p>
          <a:p>
            <a:r>
              <a:rPr lang="es-ES" sz="2400" dirty="0" smtClean="0"/>
              <a:t>Eso</a:t>
            </a:r>
            <a:r>
              <a:rPr lang="es-ES" sz="2400" dirty="0"/>
              <a:t>, </a:t>
            </a:r>
            <a:r>
              <a:rPr lang="es-ES" sz="2400" dirty="0" err="1"/>
              <a:t>batxillerat</a:t>
            </a:r>
            <a:r>
              <a:rPr lang="es-ES" sz="2400" dirty="0"/>
              <a:t>, </a:t>
            </a:r>
            <a:r>
              <a:rPr lang="es-ES" sz="2400" dirty="0" err="1"/>
              <a:t>formació</a:t>
            </a:r>
            <a:r>
              <a:rPr lang="es-ES" sz="2400" dirty="0"/>
              <a:t> </a:t>
            </a:r>
            <a:r>
              <a:rPr lang="es-ES" sz="2400" dirty="0" err="1"/>
              <a:t>professional</a:t>
            </a:r>
            <a:r>
              <a:rPr lang="es-ES" sz="2400" dirty="0"/>
              <a:t>:</a:t>
            </a:r>
            <a:br>
              <a:rPr lang="es-ES" sz="2400" dirty="0"/>
            </a:br>
            <a:endParaRPr lang="es-ES" sz="2400" dirty="0"/>
          </a:p>
          <a:p>
            <a:r>
              <a:rPr lang="es-ES" sz="2400" dirty="0"/>
              <a:t>Grau </a:t>
            </a:r>
            <a:r>
              <a:rPr lang="es-ES" sz="2400" dirty="0" err="1"/>
              <a:t>mitja</a:t>
            </a:r>
            <a:r>
              <a:rPr lang="es-ES" sz="2400" dirty="0"/>
              <a:t> de </a:t>
            </a:r>
            <a:r>
              <a:rPr lang="es-ES" sz="2400" dirty="0" err="1"/>
              <a:t>gestió</a:t>
            </a:r>
            <a:r>
              <a:rPr lang="es-ES" sz="2400" dirty="0"/>
              <a:t> administrativa</a:t>
            </a:r>
            <a:br>
              <a:rPr lang="es-ES" sz="2400" dirty="0"/>
            </a:br>
            <a:endParaRPr lang="es-ES" sz="2400" dirty="0"/>
          </a:p>
          <a:p>
            <a:r>
              <a:rPr lang="es-ES" sz="2400" dirty="0"/>
              <a:t>Grau </a:t>
            </a:r>
            <a:r>
              <a:rPr lang="es-ES" sz="2400" dirty="0" err="1"/>
              <a:t>mitjà</a:t>
            </a:r>
            <a:r>
              <a:rPr lang="es-ES" sz="2400" dirty="0"/>
              <a:t> de </a:t>
            </a:r>
            <a:r>
              <a:rPr lang="es-ES" sz="2400" dirty="0" err="1"/>
              <a:t>sistemes</a:t>
            </a:r>
            <a:r>
              <a:rPr lang="es-ES" sz="2400" dirty="0"/>
              <a:t> </a:t>
            </a:r>
            <a:r>
              <a:rPr lang="es-ES" sz="2400" dirty="0" err="1"/>
              <a:t>microinformatics</a:t>
            </a:r>
            <a:r>
              <a:rPr lang="es-ES" sz="2400" dirty="0"/>
              <a:t> i </a:t>
            </a:r>
            <a:r>
              <a:rPr lang="es-ES" sz="2400" dirty="0" err="1"/>
              <a:t>xarxes</a:t>
            </a:r>
            <a:r>
              <a:rPr lang="es-ES" sz="2400" dirty="0"/>
              <a:t/>
            </a:r>
            <a:br>
              <a:rPr lang="es-ES" sz="2400" dirty="0"/>
            </a:br>
            <a:endParaRPr lang="es-ES" sz="2400" dirty="0"/>
          </a:p>
          <a:p>
            <a:r>
              <a:rPr lang="es-ES" sz="2400" dirty="0"/>
              <a:t>Grau superior de </a:t>
            </a:r>
            <a:r>
              <a:rPr lang="es-ES" sz="2400" dirty="0" err="1"/>
              <a:t>administració</a:t>
            </a:r>
            <a:r>
              <a:rPr lang="es-ES" sz="2400" dirty="0"/>
              <a:t> i </a:t>
            </a:r>
            <a:r>
              <a:rPr lang="es-ES" sz="2400" dirty="0" err="1"/>
              <a:t>finances</a:t>
            </a:r>
            <a:r>
              <a:rPr lang="es-ES" sz="2400" dirty="0"/>
              <a:t>.</a:t>
            </a:r>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2027042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322712"/>
            <a:ext cx="8229600" cy="1252728"/>
          </a:xfrm>
        </p:spPr>
        <p:txBody>
          <a:bodyPr>
            <a:normAutofit/>
          </a:bodyPr>
          <a:lstStyle/>
          <a:p>
            <a:r>
              <a:rPr lang="ca-ES" dirty="0"/>
              <a:t>Elements diferenciadors positius</a:t>
            </a:r>
            <a:endParaRPr lang="es-ES" dirty="0"/>
          </a:p>
        </p:txBody>
      </p:sp>
      <p:sp>
        <p:nvSpPr>
          <p:cNvPr id="3" name="Contenidor de contingut 2"/>
          <p:cNvSpPr>
            <a:spLocks noGrp="1"/>
          </p:cNvSpPr>
          <p:nvPr>
            <p:ph idx="1"/>
          </p:nvPr>
        </p:nvSpPr>
        <p:spPr/>
        <p:txBody>
          <a:bodyPr>
            <a:normAutofit fontScale="55000" lnSpcReduction="20000"/>
          </a:bodyPr>
          <a:lstStyle/>
          <a:p>
            <a:pPr>
              <a:lnSpc>
                <a:spcPct val="120000"/>
              </a:lnSpc>
            </a:pPr>
            <a:r>
              <a:rPr lang="es-ES" dirty="0">
                <a:latin typeface="Calibri" pitchFamily="34" charset="0"/>
              </a:rPr>
              <a:t>     - </a:t>
            </a:r>
            <a:r>
              <a:rPr lang="es-ES" dirty="0" err="1">
                <a:latin typeface="Calibri" pitchFamily="34" charset="0"/>
              </a:rPr>
              <a:t>Està</a:t>
            </a:r>
            <a:r>
              <a:rPr lang="es-ES" dirty="0">
                <a:latin typeface="Calibri" pitchFamily="34" charset="0"/>
              </a:rPr>
              <a:t> </a:t>
            </a:r>
            <a:r>
              <a:rPr lang="es-ES" dirty="0" err="1">
                <a:latin typeface="Calibri" pitchFamily="34" charset="0"/>
              </a:rPr>
              <a:t>situat</a:t>
            </a:r>
            <a:r>
              <a:rPr lang="es-ES" dirty="0">
                <a:latin typeface="Calibri" pitchFamily="34" charset="0"/>
              </a:rPr>
              <a:t> en un </a:t>
            </a:r>
            <a:r>
              <a:rPr lang="es-ES" dirty="0" err="1">
                <a:latin typeface="Calibri" pitchFamily="34" charset="0"/>
              </a:rPr>
              <a:t>lloc</a:t>
            </a:r>
            <a:r>
              <a:rPr lang="es-ES" dirty="0">
                <a:latin typeface="Calibri" pitchFamily="34" charset="0"/>
              </a:rPr>
              <a:t> </a:t>
            </a:r>
            <a:r>
              <a:rPr lang="es-ES" dirty="0" err="1">
                <a:latin typeface="Calibri" pitchFamily="34" charset="0"/>
              </a:rPr>
              <a:t>on</a:t>
            </a:r>
            <a:r>
              <a:rPr lang="es-ES" dirty="0">
                <a:latin typeface="Calibri" pitchFamily="34" charset="0"/>
              </a:rPr>
              <a:t> hi ha </a:t>
            </a:r>
            <a:r>
              <a:rPr lang="es-ES" dirty="0" err="1">
                <a:latin typeface="Calibri" pitchFamily="34" charset="0"/>
              </a:rPr>
              <a:t>molt</a:t>
            </a:r>
            <a:r>
              <a:rPr lang="es-ES" dirty="0">
                <a:latin typeface="Calibri" pitchFamily="34" charset="0"/>
              </a:rPr>
              <a:t> </a:t>
            </a:r>
            <a:r>
              <a:rPr lang="es-ES" dirty="0" err="1">
                <a:latin typeface="Calibri" pitchFamily="34" charset="0"/>
              </a:rPr>
              <a:t>transport</a:t>
            </a:r>
            <a:r>
              <a:rPr lang="es-ES" dirty="0">
                <a:latin typeface="Calibri" pitchFamily="34" charset="0"/>
              </a:rPr>
              <a:t> </a:t>
            </a:r>
            <a:r>
              <a:rPr lang="es-ES" dirty="0" err="1">
                <a:latin typeface="Calibri" pitchFamily="34" charset="0"/>
              </a:rPr>
              <a:t>públic</a:t>
            </a:r>
            <a:r>
              <a:rPr lang="es-ES" dirty="0">
                <a:latin typeface="Calibri" pitchFamily="34" charset="0"/>
              </a:rPr>
              <a:t>, </a:t>
            </a:r>
            <a:r>
              <a:rPr lang="es-ES" dirty="0" err="1">
                <a:latin typeface="Calibri" pitchFamily="34" charset="0"/>
              </a:rPr>
              <a:t>aixó</a:t>
            </a:r>
            <a:r>
              <a:rPr lang="es-ES" dirty="0">
                <a:latin typeface="Calibri" pitchFamily="34" charset="0"/>
              </a:rPr>
              <a:t> facilita </a:t>
            </a:r>
            <a:r>
              <a:rPr lang="es-ES" dirty="0" err="1">
                <a:latin typeface="Calibri" pitchFamily="34" charset="0"/>
              </a:rPr>
              <a:t>molt</a:t>
            </a:r>
            <a:r>
              <a:rPr lang="es-ES" dirty="0">
                <a:latin typeface="Calibri" pitchFamily="34" charset="0"/>
              </a:rPr>
              <a:t> </a:t>
            </a:r>
            <a:r>
              <a:rPr lang="es-ES" dirty="0" err="1">
                <a:latin typeface="Calibri" pitchFamily="34" charset="0"/>
              </a:rPr>
              <a:t>l'accés</a:t>
            </a:r>
            <a:r>
              <a:rPr lang="es-ES" dirty="0">
                <a:latin typeface="Calibri" pitchFamily="34" charset="0"/>
              </a:rPr>
              <a:t> desde </a:t>
            </a:r>
            <a:r>
              <a:rPr lang="es-ES" dirty="0" err="1">
                <a:latin typeface="Calibri" pitchFamily="34" charset="0"/>
              </a:rPr>
              <a:t>qualsevol</a:t>
            </a:r>
            <a:r>
              <a:rPr lang="es-ES" dirty="0">
                <a:latin typeface="Calibri" pitchFamily="34" charset="0"/>
              </a:rPr>
              <a:t> </a:t>
            </a:r>
            <a:r>
              <a:rPr lang="es-ES" dirty="0" err="1">
                <a:latin typeface="Calibri" pitchFamily="34" charset="0"/>
              </a:rPr>
              <a:t>punt</a:t>
            </a:r>
            <a:r>
              <a:rPr lang="es-ES" dirty="0">
                <a:latin typeface="Calibri" pitchFamily="34" charset="0"/>
              </a:rPr>
              <a:t> de Badalona o Barcelona. </a:t>
            </a:r>
            <a:r>
              <a:rPr lang="es-ES" dirty="0" smtClean="0">
                <a:latin typeface="Calibri" pitchFamily="34" charset="0"/>
              </a:rPr>
              <a:t> A </a:t>
            </a:r>
            <a:r>
              <a:rPr lang="es-ES" dirty="0">
                <a:latin typeface="Calibri" pitchFamily="34" charset="0"/>
              </a:rPr>
              <a:t>dos </a:t>
            </a:r>
            <a:r>
              <a:rPr lang="es-ES" dirty="0" err="1">
                <a:latin typeface="Calibri" pitchFamily="34" charset="0"/>
              </a:rPr>
              <a:t>minuts</a:t>
            </a:r>
            <a:r>
              <a:rPr lang="es-ES" dirty="0">
                <a:latin typeface="Calibri" pitchFamily="34" charset="0"/>
              </a:rPr>
              <a:t> de la L2 de </a:t>
            </a:r>
            <a:r>
              <a:rPr lang="es-ES" dirty="0" err="1">
                <a:latin typeface="Calibri" pitchFamily="34" charset="0"/>
              </a:rPr>
              <a:t>l'estació</a:t>
            </a:r>
            <a:r>
              <a:rPr lang="es-ES" dirty="0">
                <a:latin typeface="Calibri" pitchFamily="34" charset="0"/>
              </a:rPr>
              <a:t> de metro </a:t>
            </a:r>
            <a:r>
              <a:rPr lang="es-ES" dirty="0" err="1">
                <a:latin typeface="Calibri" pitchFamily="34" charset="0"/>
              </a:rPr>
              <a:t>Pep</a:t>
            </a:r>
            <a:r>
              <a:rPr lang="es-ES" dirty="0">
                <a:latin typeface="Calibri" pitchFamily="34" charset="0"/>
              </a:rPr>
              <a:t> Ventura i a un </a:t>
            </a:r>
            <a:r>
              <a:rPr lang="es-ES" dirty="0" err="1">
                <a:latin typeface="Calibri" pitchFamily="34" charset="0"/>
              </a:rPr>
              <a:t>minut</a:t>
            </a:r>
            <a:r>
              <a:rPr lang="es-ES" dirty="0">
                <a:latin typeface="Calibri" pitchFamily="34" charset="0"/>
              </a:rPr>
              <a:t> de la parada </a:t>
            </a:r>
            <a:r>
              <a:rPr lang="es-ES" dirty="0" err="1">
                <a:latin typeface="Calibri" pitchFamily="34" charset="0"/>
              </a:rPr>
              <a:t>d'autobús</a:t>
            </a:r>
            <a:r>
              <a:rPr lang="es-ES" dirty="0">
                <a:latin typeface="Calibri" pitchFamily="34" charset="0"/>
              </a:rPr>
              <a:t> de les </a:t>
            </a:r>
            <a:r>
              <a:rPr lang="es-ES" dirty="0" err="1">
                <a:latin typeface="Calibri" pitchFamily="34" charset="0"/>
              </a:rPr>
              <a:t>linies</a:t>
            </a:r>
            <a:r>
              <a:rPr lang="es-ES" dirty="0">
                <a:latin typeface="Calibri" pitchFamily="34" charset="0"/>
              </a:rPr>
              <a:t> B5, B25, B26, B29, B30 i C10</a:t>
            </a:r>
            <a:r>
              <a:rPr lang="es-ES" dirty="0" smtClean="0">
                <a:latin typeface="Calibri" pitchFamily="34" charset="0"/>
              </a:rPr>
              <a:t>.</a:t>
            </a:r>
          </a:p>
          <a:p>
            <a:pPr>
              <a:lnSpc>
                <a:spcPct val="120000"/>
              </a:lnSpc>
            </a:pPr>
            <a:endParaRPr lang="es-ES" dirty="0">
              <a:latin typeface="Calibri" pitchFamily="34" charset="0"/>
            </a:endParaRPr>
          </a:p>
          <a:p>
            <a:pPr>
              <a:lnSpc>
                <a:spcPct val="120000"/>
              </a:lnSpc>
            </a:pPr>
            <a:r>
              <a:rPr lang="es-ES" dirty="0">
                <a:latin typeface="Calibri" pitchFamily="34" charset="0"/>
              </a:rPr>
              <a:t>     - </a:t>
            </a:r>
            <a:r>
              <a:rPr lang="es-ES" dirty="0" err="1">
                <a:latin typeface="Calibri" pitchFamily="34" charset="0"/>
              </a:rPr>
              <a:t>És</a:t>
            </a:r>
            <a:r>
              <a:rPr lang="es-ES" dirty="0">
                <a:latin typeface="Calibri" pitchFamily="34" charset="0"/>
              </a:rPr>
              <a:t> </a:t>
            </a:r>
            <a:r>
              <a:rPr lang="es-ES" dirty="0" err="1">
                <a:latin typeface="Calibri" pitchFamily="34" charset="0"/>
              </a:rPr>
              <a:t>l'únic</a:t>
            </a:r>
            <a:r>
              <a:rPr lang="es-ES" dirty="0">
                <a:latin typeface="Calibri" pitchFamily="34" charset="0"/>
              </a:rPr>
              <a:t> centre que </a:t>
            </a:r>
            <a:r>
              <a:rPr lang="es-ES" dirty="0" err="1">
                <a:latin typeface="Calibri" pitchFamily="34" charset="0"/>
              </a:rPr>
              <a:t>imparteix</a:t>
            </a:r>
            <a:r>
              <a:rPr lang="es-ES" dirty="0">
                <a:latin typeface="Calibri" pitchFamily="34" charset="0"/>
              </a:rPr>
              <a:t> el CFGS </a:t>
            </a:r>
            <a:r>
              <a:rPr lang="es-ES" dirty="0" err="1">
                <a:latin typeface="Calibri" pitchFamily="34" charset="0"/>
              </a:rPr>
              <a:t>d'Administració</a:t>
            </a:r>
            <a:r>
              <a:rPr lang="es-ES" dirty="0">
                <a:latin typeface="Calibri" pitchFamily="34" charset="0"/>
              </a:rPr>
              <a:t> i </a:t>
            </a:r>
            <a:r>
              <a:rPr lang="es-ES" dirty="0" err="1">
                <a:latin typeface="Calibri" pitchFamily="34" charset="0"/>
              </a:rPr>
              <a:t>finances</a:t>
            </a:r>
            <a:r>
              <a:rPr lang="es-ES" dirty="0">
                <a:latin typeface="Calibri" pitchFamily="34" charset="0"/>
              </a:rPr>
              <a:t> en </a:t>
            </a:r>
            <a:r>
              <a:rPr lang="es-ES" dirty="0" err="1">
                <a:latin typeface="Calibri" pitchFamily="34" charset="0"/>
              </a:rPr>
              <a:t>horari</a:t>
            </a:r>
            <a:r>
              <a:rPr lang="es-ES" dirty="0">
                <a:latin typeface="Calibri" pitchFamily="34" charset="0"/>
              </a:rPr>
              <a:t> de tarda</a:t>
            </a:r>
            <a:r>
              <a:rPr lang="es-ES" dirty="0" smtClean="0">
                <a:latin typeface="Calibri" pitchFamily="34" charset="0"/>
              </a:rPr>
              <a:t>.</a:t>
            </a:r>
          </a:p>
          <a:p>
            <a:pPr>
              <a:lnSpc>
                <a:spcPct val="120000"/>
              </a:lnSpc>
            </a:pPr>
            <a:endParaRPr lang="es-ES" dirty="0">
              <a:latin typeface="Calibri" pitchFamily="34" charset="0"/>
            </a:endParaRPr>
          </a:p>
          <a:p>
            <a:pPr>
              <a:lnSpc>
                <a:spcPct val="120000"/>
              </a:lnSpc>
            </a:pPr>
            <a:r>
              <a:rPr lang="es-ES" dirty="0">
                <a:latin typeface="Calibri" pitchFamily="34" charset="0"/>
              </a:rPr>
              <a:t>     -  </a:t>
            </a:r>
            <a:r>
              <a:rPr lang="es-ES" dirty="0" err="1">
                <a:latin typeface="Calibri" pitchFamily="34" charset="0"/>
              </a:rPr>
              <a:t>L'edifici</a:t>
            </a:r>
            <a:r>
              <a:rPr lang="es-ES" dirty="0">
                <a:latin typeface="Calibri" pitchFamily="34" charset="0"/>
              </a:rPr>
              <a:t> ha </a:t>
            </a:r>
            <a:r>
              <a:rPr lang="es-ES" dirty="0" err="1">
                <a:latin typeface="Calibri" pitchFamily="34" charset="0"/>
              </a:rPr>
              <a:t>conseguit</a:t>
            </a:r>
            <a:r>
              <a:rPr lang="es-ES" dirty="0">
                <a:latin typeface="Calibri" pitchFamily="34" charset="0"/>
              </a:rPr>
              <a:t> un </a:t>
            </a:r>
            <a:r>
              <a:rPr lang="es-ES" dirty="0" err="1">
                <a:latin typeface="Calibri" pitchFamily="34" charset="0"/>
              </a:rPr>
              <a:t>premi</a:t>
            </a:r>
            <a:r>
              <a:rPr lang="es-ES" dirty="0">
                <a:latin typeface="Calibri" pitchFamily="34" charset="0"/>
              </a:rPr>
              <a:t> per respetar el </a:t>
            </a:r>
            <a:r>
              <a:rPr lang="es-ES" dirty="0" err="1">
                <a:latin typeface="Calibri" pitchFamily="34" charset="0"/>
              </a:rPr>
              <a:t>medi</a:t>
            </a:r>
            <a:r>
              <a:rPr lang="es-ES" dirty="0">
                <a:latin typeface="Calibri" pitchFamily="34" charset="0"/>
              </a:rPr>
              <a:t> </a:t>
            </a:r>
            <a:r>
              <a:rPr lang="es-ES" dirty="0" err="1">
                <a:latin typeface="Calibri" pitchFamily="34" charset="0"/>
              </a:rPr>
              <a:t>ambient</a:t>
            </a:r>
            <a:r>
              <a:rPr lang="es-ES" dirty="0">
                <a:latin typeface="Calibri" pitchFamily="34" charset="0"/>
              </a:rPr>
              <a:t>, esta </a:t>
            </a:r>
            <a:r>
              <a:rPr lang="es-ES" dirty="0" err="1">
                <a:latin typeface="Calibri" pitchFamily="34" charset="0"/>
              </a:rPr>
              <a:t>dissenyat</a:t>
            </a:r>
            <a:r>
              <a:rPr lang="es-ES" dirty="0">
                <a:latin typeface="Calibri" pitchFamily="34" charset="0"/>
              </a:rPr>
              <a:t> de tal manera que es </a:t>
            </a:r>
            <a:r>
              <a:rPr lang="es-ES" dirty="0" err="1">
                <a:latin typeface="Calibri" pitchFamily="34" charset="0"/>
              </a:rPr>
              <a:t>pot</a:t>
            </a:r>
            <a:r>
              <a:rPr lang="es-ES" dirty="0">
                <a:latin typeface="Calibri" pitchFamily="34" charset="0"/>
              </a:rPr>
              <a:t> ahorrar </a:t>
            </a:r>
            <a:r>
              <a:rPr lang="es-ES" dirty="0" err="1">
                <a:latin typeface="Calibri" pitchFamily="34" charset="0"/>
              </a:rPr>
              <a:t>molt</a:t>
            </a:r>
            <a:r>
              <a:rPr lang="es-ES" dirty="0">
                <a:latin typeface="Calibri" pitchFamily="34" charset="0"/>
              </a:rPr>
              <a:t> en </a:t>
            </a:r>
            <a:r>
              <a:rPr lang="es-ES" dirty="0" err="1">
                <a:latin typeface="Calibri" pitchFamily="34" charset="0"/>
              </a:rPr>
              <a:t>calefacció</a:t>
            </a:r>
            <a:r>
              <a:rPr lang="es-ES" dirty="0">
                <a:latin typeface="Calibri" pitchFamily="34" charset="0"/>
              </a:rPr>
              <a:t> i a </a:t>
            </a:r>
            <a:r>
              <a:rPr lang="es-ES" dirty="0" err="1">
                <a:latin typeface="Calibri" pitchFamily="34" charset="0"/>
              </a:rPr>
              <a:t>l'estiu</a:t>
            </a:r>
            <a:r>
              <a:rPr lang="es-ES" dirty="0">
                <a:latin typeface="Calibri" pitchFamily="34" charset="0"/>
              </a:rPr>
              <a:t> no fa tanta calor </a:t>
            </a:r>
            <a:r>
              <a:rPr lang="es-ES" dirty="0" err="1">
                <a:latin typeface="Calibri" pitchFamily="34" charset="0"/>
              </a:rPr>
              <a:t>com</a:t>
            </a:r>
            <a:r>
              <a:rPr lang="es-ES" dirty="0">
                <a:latin typeface="Calibri" pitchFamily="34" charset="0"/>
              </a:rPr>
              <a:t> a </a:t>
            </a:r>
            <a:r>
              <a:rPr lang="es-ES" dirty="0" err="1">
                <a:latin typeface="Calibri" pitchFamily="34" charset="0"/>
              </a:rPr>
              <a:t>altres</a:t>
            </a:r>
            <a:r>
              <a:rPr lang="es-ES" dirty="0">
                <a:latin typeface="Calibri" pitchFamily="34" charset="0"/>
              </a:rPr>
              <a:t> centres, al </a:t>
            </a:r>
            <a:r>
              <a:rPr lang="es-ES" dirty="0" err="1">
                <a:latin typeface="Calibri" pitchFamily="34" charset="0"/>
              </a:rPr>
              <a:t>tenir</a:t>
            </a:r>
            <a:r>
              <a:rPr lang="es-ES" dirty="0">
                <a:latin typeface="Calibri" pitchFamily="34" charset="0"/>
              </a:rPr>
              <a:t> 3 plantes </a:t>
            </a:r>
            <a:r>
              <a:rPr lang="es-ES" dirty="0" err="1">
                <a:latin typeface="Calibri" pitchFamily="34" charset="0"/>
              </a:rPr>
              <a:t>els</a:t>
            </a:r>
            <a:r>
              <a:rPr lang="es-ES" dirty="0">
                <a:latin typeface="Calibri" pitchFamily="34" charset="0"/>
              </a:rPr>
              <a:t> </a:t>
            </a:r>
            <a:r>
              <a:rPr lang="es-ES" dirty="0" err="1">
                <a:latin typeface="Calibri" pitchFamily="34" charset="0"/>
              </a:rPr>
              <a:t>alumnes</a:t>
            </a:r>
            <a:r>
              <a:rPr lang="es-ES" dirty="0">
                <a:latin typeface="Calibri" pitchFamily="34" charset="0"/>
              </a:rPr>
              <a:t> </a:t>
            </a:r>
            <a:r>
              <a:rPr lang="es-ES" dirty="0" err="1">
                <a:latin typeface="Calibri" pitchFamily="34" charset="0"/>
              </a:rPr>
              <a:t>estan</a:t>
            </a:r>
            <a:r>
              <a:rPr lang="es-ES" dirty="0">
                <a:latin typeface="Calibri" pitchFamily="34" charset="0"/>
              </a:rPr>
              <a:t> </a:t>
            </a:r>
            <a:r>
              <a:rPr lang="es-ES" dirty="0" err="1">
                <a:latin typeface="Calibri" pitchFamily="34" charset="0"/>
              </a:rPr>
              <a:t>molt</a:t>
            </a:r>
            <a:r>
              <a:rPr lang="es-ES" dirty="0">
                <a:latin typeface="Calibri" pitchFamily="34" charset="0"/>
              </a:rPr>
              <a:t> ben </a:t>
            </a:r>
            <a:r>
              <a:rPr lang="es-ES" dirty="0" err="1">
                <a:latin typeface="Calibri" pitchFamily="34" charset="0"/>
              </a:rPr>
              <a:t>repartits</a:t>
            </a:r>
            <a:r>
              <a:rPr lang="es-ES" dirty="0">
                <a:latin typeface="Calibri" pitchFamily="34" charset="0"/>
              </a:rPr>
              <a:t> i no </a:t>
            </a:r>
            <a:r>
              <a:rPr lang="es-ES" dirty="0" err="1">
                <a:latin typeface="Calibri" pitchFamily="34" charset="0"/>
              </a:rPr>
              <a:t>estan</a:t>
            </a:r>
            <a:r>
              <a:rPr lang="es-ES" dirty="0">
                <a:latin typeface="Calibri" pitchFamily="34" charset="0"/>
              </a:rPr>
              <a:t> </a:t>
            </a:r>
            <a:r>
              <a:rPr lang="es-ES" dirty="0" err="1">
                <a:latin typeface="Calibri" pitchFamily="34" charset="0"/>
              </a:rPr>
              <a:t>concentrats</a:t>
            </a:r>
            <a:r>
              <a:rPr lang="es-ES" dirty="0">
                <a:latin typeface="Calibri" pitchFamily="34" charset="0"/>
              </a:rPr>
              <a:t> en una sola </a:t>
            </a:r>
            <a:r>
              <a:rPr lang="es-ES" dirty="0" err="1">
                <a:latin typeface="Calibri" pitchFamily="34" charset="0"/>
              </a:rPr>
              <a:t>secció</a:t>
            </a:r>
            <a:r>
              <a:rPr lang="es-ES" dirty="0" smtClean="0">
                <a:latin typeface="Calibri" pitchFamily="34" charset="0"/>
              </a:rPr>
              <a:t>.</a:t>
            </a:r>
          </a:p>
          <a:p>
            <a:pPr>
              <a:lnSpc>
                <a:spcPct val="120000"/>
              </a:lnSpc>
            </a:pPr>
            <a:endParaRPr lang="es-ES" dirty="0">
              <a:latin typeface="Calibri" pitchFamily="34" charset="0"/>
            </a:endParaRPr>
          </a:p>
          <a:p>
            <a:pPr>
              <a:lnSpc>
                <a:spcPct val="120000"/>
              </a:lnSpc>
            </a:pPr>
            <a:r>
              <a:rPr lang="es-ES" dirty="0">
                <a:latin typeface="Calibri" pitchFamily="34" charset="0"/>
              </a:rPr>
              <a:t>     -  </a:t>
            </a:r>
            <a:r>
              <a:rPr lang="es-ES" dirty="0" err="1">
                <a:latin typeface="Calibri" pitchFamily="34" charset="0"/>
              </a:rPr>
              <a:t>Els</a:t>
            </a:r>
            <a:r>
              <a:rPr lang="es-ES" dirty="0">
                <a:latin typeface="Calibri" pitchFamily="34" charset="0"/>
              </a:rPr>
              <a:t> </a:t>
            </a:r>
            <a:r>
              <a:rPr lang="es-ES" dirty="0" err="1">
                <a:latin typeface="Calibri" pitchFamily="34" charset="0"/>
              </a:rPr>
              <a:t>alumnes</a:t>
            </a:r>
            <a:r>
              <a:rPr lang="es-ES" dirty="0">
                <a:latin typeface="Calibri" pitchFamily="34" charset="0"/>
              </a:rPr>
              <a:t> </a:t>
            </a:r>
            <a:r>
              <a:rPr lang="es-ES" dirty="0" err="1">
                <a:latin typeface="Calibri" pitchFamily="34" charset="0"/>
              </a:rPr>
              <a:t>d'ESO</a:t>
            </a:r>
            <a:r>
              <a:rPr lang="es-ES" dirty="0">
                <a:latin typeface="Calibri" pitchFamily="34" charset="0"/>
              </a:rPr>
              <a:t> i </a:t>
            </a:r>
            <a:r>
              <a:rPr lang="es-ES" dirty="0" err="1">
                <a:latin typeface="Calibri" pitchFamily="34" charset="0"/>
              </a:rPr>
              <a:t>Batxillerat</a:t>
            </a:r>
            <a:r>
              <a:rPr lang="es-ES" dirty="0">
                <a:latin typeface="Calibri" pitchFamily="34" charset="0"/>
              </a:rPr>
              <a:t> </a:t>
            </a:r>
            <a:r>
              <a:rPr lang="es-ES" dirty="0" err="1">
                <a:latin typeface="Calibri" pitchFamily="34" charset="0"/>
              </a:rPr>
              <a:t>només</a:t>
            </a:r>
            <a:r>
              <a:rPr lang="es-ES" dirty="0">
                <a:latin typeface="Calibri" pitchFamily="34" charset="0"/>
              </a:rPr>
              <a:t> van per el </a:t>
            </a:r>
            <a:r>
              <a:rPr lang="es-ES" dirty="0" err="1">
                <a:latin typeface="Calibri" pitchFamily="34" charset="0"/>
              </a:rPr>
              <a:t>matí</a:t>
            </a:r>
            <a:r>
              <a:rPr lang="es-ES" dirty="0">
                <a:latin typeface="Calibri" pitchFamily="34" charset="0"/>
              </a:rPr>
              <a:t>, </a:t>
            </a:r>
            <a:r>
              <a:rPr lang="es-ES" dirty="0" err="1">
                <a:latin typeface="Calibri" pitchFamily="34" charset="0"/>
              </a:rPr>
              <a:t>menys</a:t>
            </a:r>
            <a:r>
              <a:rPr lang="es-ES" dirty="0">
                <a:latin typeface="Calibri" pitchFamily="34" charset="0"/>
              </a:rPr>
              <a:t> </a:t>
            </a:r>
            <a:r>
              <a:rPr lang="es-ES" dirty="0" err="1">
                <a:latin typeface="Calibri" pitchFamily="34" charset="0"/>
              </a:rPr>
              <a:t>dilluns</a:t>
            </a:r>
            <a:r>
              <a:rPr lang="es-ES" dirty="0">
                <a:latin typeface="Calibri" pitchFamily="34" charset="0"/>
              </a:rPr>
              <a:t> i </a:t>
            </a:r>
            <a:r>
              <a:rPr lang="es-ES" dirty="0" err="1">
                <a:latin typeface="Calibri" pitchFamily="34" charset="0"/>
              </a:rPr>
              <a:t>dimarts</a:t>
            </a:r>
            <a:r>
              <a:rPr lang="es-ES" dirty="0">
                <a:latin typeface="Calibri" pitchFamily="34" charset="0"/>
              </a:rPr>
              <a:t> que </a:t>
            </a:r>
            <a:r>
              <a:rPr lang="es-ES" dirty="0" err="1">
                <a:latin typeface="Calibri" pitchFamily="34" charset="0"/>
              </a:rPr>
              <a:t>els</a:t>
            </a:r>
            <a:r>
              <a:rPr lang="es-ES" dirty="0">
                <a:latin typeface="Calibri" pitchFamily="34" charset="0"/>
              </a:rPr>
              <a:t> </a:t>
            </a:r>
            <a:r>
              <a:rPr lang="es-ES" dirty="0" err="1">
                <a:latin typeface="Calibri" pitchFamily="34" charset="0"/>
              </a:rPr>
              <a:t>alumes</a:t>
            </a:r>
            <a:r>
              <a:rPr lang="es-ES" dirty="0">
                <a:latin typeface="Calibri" pitchFamily="34" charset="0"/>
              </a:rPr>
              <a:t> </a:t>
            </a:r>
            <a:r>
              <a:rPr lang="es-ES" dirty="0" err="1">
                <a:latin typeface="Calibri" pitchFamily="34" charset="0"/>
              </a:rPr>
              <a:t>d'ESO</a:t>
            </a:r>
            <a:r>
              <a:rPr lang="es-ES" dirty="0">
                <a:latin typeface="Calibri" pitchFamily="34" charset="0"/>
              </a:rPr>
              <a:t> també </a:t>
            </a:r>
            <a:r>
              <a:rPr lang="es-ES" dirty="0" err="1">
                <a:latin typeface="Calibri" pitchFamily="34" charset="0"/>
              </a:rPr>
              <a:t>tenen</a:t>
            </a:r>
            <a:r>
              <a:rPr lang="es-ES" dirty="0">
                <a:latin typeface="Calibri" pitchFamily="34" charset="0"/>
              </a:rPr>
              <a:t> clase de 15:00 a 16:50, </a:t>
            </a:r>
            <a:r>
              <a:rPr lang="es-ES" dirty="0" err="1">
                <a:latin typeface="Calibri" pitchFamily="34" charset="0"/>
              </a:rPr>
              <a:t>aixó</a:t>
            </a:r>
            <a:r>
              <a:rPr lang="es-ES" dirty="0">
                <a:latin typeface="Calibri" pitchFamily="34" charset="0"/>
              </a:rPr>
              <a:t> </a:t>
            </a:r>
            <a:r>
              <a:rPr lang="es-ES" dirty="0" err="1">
                <a:latin typeface="Calibri" pitchFamily="34" charset="0"/>
              </a:rPr>
              <a:t>permet</a:t>
            </a:r>
            <a:r>
              <a:rPr lang="es-ES" dirty="0">
                <a:latin typeface="Calibri" pitchFamily="34" charset="0"/>
              </a:rPr>
              <a:t> </a:t>
            </a:r>
            <a:r>
              <a:rPr lang="es-ES" dirty="0" err="1">
                <a:latin typeface="Calibri" pitchFamily="34" charset="0"/>
              </a:rPr>
              <a:t>als</a:t>
            </a:r>
            <a:r>
              <a:rPr lang="es-ES" dirty="0">
                <a:latin typeface="Calibri" pitchFamily="34" charset="0"/>
              </a:rPr>
              <a:t> </a:t>
            </a:r>
            <a:r>
              <a:rPr lang="es-ES" dirty="0" err="1">
                <a:latin typeface="Calibri" pitchFamily="34" charset="0"/>
              </a:rPr>
              <a:t>salumes</a:t>
            </a:r>
            <a:r>
              <a:rPr lang="es-ES" dirty="0">
                <a:latin typeface="Calibri" pitchFamily="34" charset="0"/>
              </a:rPr>
              <a:t> de Cicles </a:t>
            </a:r>
            <a:r>
              <a:rPr lang="es-ES" dirty="0" err="1">
                <a:latin typeface="Calibri" pitchFamily="34" charset="0"/>
              </a:rPr>
              <a:t>Formatius</a:t>
            </a:r>
            <a:r>
              <a:rPr lang="es-ES" dirty="0">
                <a:latin typeface="Calibri" pitchFamily="34" charset="0"/>
              </a:rPr>
              <a:t> </a:t>
            </a:r>
            <a:r>
              <a:rPr lang="es-ES" dirty="0" err="1">
                <a:latin typeface="Calibri" pitchFamily="34" charset="0"/>
              </a:rPr>
              <a:t>tenir</a:t>
            </a:r>
            <a:r>
              <a:rPr lang="es-ES" dirty="0">
                <a:latin typeface="Calibri" pitchFamily="34" charset="0"/>
              </a:rPr>
              <a:t> </a:t>
            </a:r>
            <a:r>
              <a:rPr lang="es-ES" dirty="0" err="1">
                <a:latin typeface="Calibri" pitchFamily="34" charset="0"/>
              </a:rPr>
              <a:t>molta</a:t>
            </a:r>
            <a:r>
              <a:rPr lang="es-ES" dirty="0">
                <a:latin typeface="Calibri" pitchFamily="34" charset="0"/>
              </a:rPr>
              <a:t> </a:t>
            </a:r>
            <a:r>
              <a:rPr lang="es-ES" dirty="0" err="1">
                <a:latin typeface="Calibri" pitchFamily="34" charset="0"/>
              </a:rPr>
              <a:t>tranquilitat</a:t>
            </a:r>
            <a:endParaRPr lang="es-ES" dirty="0">
              <a:latin typeface="Calibri" pitchFamily="34" charset="0"/>
            </a:endParaRPr>
          </a:p>
          <a:p>
            <a:endParaRPr lang="es-ES" dirty="0"/>
          </a:p>
        </p:txBody>
      </p:sp>
      <p:sp>
        <p:nvSpPr>
          <p:cNvPr id="4" name="QuadreDeText 3"/>
          <p:cNvSpPr txBox="1"/>
          <p:nvPr/>
        </p:nvSpPr>
        <p:spPr>
          <a:xfrm>
            <a:off x="7740352" y="235315"/>
            <a:ext cx="1224136"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ca-ES" dirty="0" smtClean="0">
                <a:solidFill>
                  <a:schemeClr val="bg1"/>
                </a:solidFill>
                <a:hlinkClick r:id="rId2" action="ppaction://hlinksldjump"/>
              </a:rPr>
              <a:t>INDEX</a:t>
            </a:r>
            <a:endParaRPr lang="es-ES" dirty="0">
              <a:solidFill>
                <a:schemeClr val="bg1"/>
              </a:solidFill>
            </a:endParaRPr>
          </a:p>
        </p:txBody>
      </p:sp>
    </p:spTree>
    <p:extLst>
      <p:ext uri="{BB962C8B-B14F-4D97-AF65-F5344CB8AC3E}">
        <p14:creationId xmlns:p14="http://schemas.microsoft.com/office/powerpoint/2010/main" val="24714755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òdul">
  <a:themeElements>
    <a:clrScheme name="Mòdu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òdu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òdu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138</TotalTime>
  <Words>673</Words>
  <Application>Microsoft Office PowerPoint</Application>
  <PresentationFormat>Presentació en pantalla (4:3)</PresentationFormat>
  <Paragraphs>73</Paragraphs>
  <Slides>13</Slides>
  <Notes>0</Notes>
  <HiddenSlides>0</HiddenSlides>
  <MMClips>0</MMClips>
  <ScaleCrop>false</ScaleCrop>
  <HeadingPairs>
    <vt:vector size="4" baseType="variant">
      <vt:variant>
        <vt:lpstr>Tema</vt:lpstr>
      </vt:variant>
      <vt:variant>
        <vt:i4>1</vt:i4>
      </vt:variant>
      <vt:variant>
        <vt:lpstr>Títols de les diapositives</vt:lpstr>
      </vt:variant>
      <vt:variant>
        <vt:i4>13</vt:i4>
      </vt:variant>
    </vt:vector>
  </HeadingPairs>
  <TitlesOfParts>
    <vt:vector size="14" baseType="lpstr">
      <vt:lpstr>Mòdul</vt:lpstr>
      <vt:lpstr>BADALONA VII</vt:lpstr>
      <vt:lpstr>INDEX</vt:lpstr>
      <vt:lpstr>Qui som?</vt:lpstr>
      <vt:lpstr>Història de l’Institut</vt:lpstr>
      <vt:lpstr>Missió</vt:lpstr>
      <vt:lpstr>Visió</vt:lpstr>
      <vt:lpstr>Valors</vt:lpstr>
      <vt:lpstr>Ensenyaments que es fan</vt:lpstr>
      <vt:lpstr>Elements diferenciadors positius</vt:lpstr>
      <vt:lpstr>Elements diferenciadors negatius</vt:lpstr>
      <vt:lpstr>Instituts amb els que competim</vt:lpstr>
      <vt:lpstr>Perquè ens han de triar a  nosaltres els futurs alumnes? </vt:lpstr>
      <vt:lpstr>Esperem que us hagi agradat. Gràcies!!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BADALONA VII</dc:title>
  <dc:creator>user</dc:creator>
  <cp:lastModifiedBy>user</cp:lastModifiedBy>
  <cp:revision>13</cp:revision>
  <dcterms:created xsi:type="dcterms:W3CDTF">2017-02-08T15:13:29Z</dcterms:created>
  <dcterms:modified xsi:type="dcterms:W3CDTF">2017-02-23T17:28:46Z</dcterms:modified>
</cp:coreProperties>
</file>