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media/image3.png" ContentType="image/png"/>
  <Override PartName="/ppt/media/image28.png" ContentType="image/png"/>
  <Override PartName="/ppt/media/image1.jpeg" ContentType="image/jpeg"/>
  <Override PartName="/ppt/media/image23.jpeg" ContentType="image/jpeg"/>
  <Override PartName="/ppt/media/image8.png" ContentType="image/png"/>
  <Override PartName="/ppt/media/image2.jpeg" ContentType="image/jpeg"/>
  <Override PartName="/ppt/media/image4.jpeg" ContentType="image/jpeg"/>
  <Override PartName="/ppt/media/image5.png" ContentType="image/png"/>
  <Override PartName="/ppt/media/image6.png" ContentType="image/png"/>
  <Override PartName="/ppt/media/image9.png" ContentType="image/png"/>
  <Override PartName="/ppt/media/image7.jpeg" ContentType="image/jpeg"/>
  <Override PartName="/ppt/media/image10.jpeg" ContentType="image/jpeg"/>
  <Override PartName="/ppt/media/image11.png" ContentType="image/png"/>
  <Override PartName="/ppt/media/image18.jpeg" ContentType="image/jpeg"/>
  <Override PartName="/ppt/media/image12.png" ContentType="image/png"/>
  <Override PartName="/ppt/media/image19.png" ContentType="image/png"/>
  <Override PartName="/ppt/media/image13.jpeg" ContentType="image/jpeg"/>
  <Override PartName="/ppt/media/image14.png" ContentType="image/png"/>
  <Override PartName="/ppt/media/image15.png" ContentType="image/png"/>
  <Override PartName="/ppt/media/image16.jpeg" ContentType="image/jpeg"/>
  <Override PartName="/ppt/media/image17.png" ContentType="image/png"/>
  <Override PartName="/ppt/media/image20.png" ContentType="image/png"/>
  <Override PartName="/ppt/media/image21.jpeg" ContentType="image/jpeg"/>
  <Override PartName="/ppt/media/image22.png" ContentType="image/png"/>
  <Override PartName="/ppt/media/image24.png" ContentType="image/png"/>
  <Override PartName="/ppt/media/image25.png" ContentType="image/png"/>
  <Override PartName="/ppt/media/image26.jpeg" ContentType="image/jpeg"/>
  <Override PartName="/ppt/media/image27.png" ContentType="image/png"/>
  <Override PartName="/ppt/media/image29.jpeg" ContentType="image/jpeg"/>
  <Override PartName="/ppt/media/image30.png" ContentType="image/png"/>
  <Override PartName="/ppt/media/image31.jpeg" ContentType="image/jpeg"/>
  <Override PartName="/ppt/media/image32.png" ContentType="image/png"/>
  <Override PartName="/ppt/media/image3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ca-ES" sz="1400" spc="-1" strike="noStrike">
                <a:solidFill>
                  <a:srgbClr val="000000"/>
                </a:solidFill>
                <a:latin typeface="Arial"/>
              </a:rPr>
              <a:t>Pulse para desplazar la página</a:t>
            </a:r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a-ES" sz="2000" spc="-1" strike="noStrike">
                <a:latin typeface="Arial"/>
              </a:rPr>
              <a:t>Pulse para editar el formato de las notas</a:t>
            </a:r>
            <a:endParaRPr b="0" lang="ca-ES" sz="2000" spc="-1" strike="noStrike"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a-ES" sz="1400" spc="-1" strike="noStrike">
                <a:latin typeface="Times New Roman"/>
              </a:rPr>
              <a:t>&lt;cabecera&gt;</a:t>
            </a:r>
            <a:endParaRPr b="0" lang="ca-ES" sz="1400" spc="-1" strike="noStrike">
              <a:latin typeface="Times New Roman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ca-ES" sz="1400" spc="-1" strike="noStrike">
                <a:latin typeface="Times New Roman"/>
              </a:rPr>
              <a:t>&lt;fecha/hora&gt;</a:t>
            </a:r>
            <a:endParaRPr b="0" lang="ca-ES" sz="1400" spc="-1" strike="noStrike">
              <a:latin typeface="Times New Roman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ca-ES" sz="1400" spc="-1" strike="noStrike">
                <a:latin typeface="Times New Roman"/>
              </a:rPr>
              <a:t>&lt;pie de página&gt;</a:t>
            </a:r>
            <a:endParaRPr b="0" lang="ca-ES" sz="1400" spc="-1" strike="noStrike">
              <a:latin typeface="Times New Roman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2F738554-3A86-43DF-BA19-211FAC49C109}" type="slidenum">
              <a:rPr b="0" lang="ca-ES" sz="1400" spc="-1" strike="noStrike">
                <a:latin typeface="Times New Roman"/>
              </a:rPr>
              <a:t>&lt;número&gt;</a:t>
            </a:fld>
            <a:endParaRPr b="0" lang="ca-E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22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A3BCD4ED-FE25-466B-8DCA-98DC477A6DDB}" type="slidenum">
              <a:rPr b="0" lang="ca-ES" sz="1400" spc="-1" strike="noStrike">
                <a:latin typeface="Times New Roman"/>
              </a:rPr>
              <a:t>&lt;número&gt;</a:t>
            </a:fld>
            <a:endParaRPr b="0" lang="ca-ES" sz="14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22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CC9E032B-4900-4B8F-9E0F-7252C3F5A97E}" type="slidenum">
              <a:rPr b="0" lang="ca-ES" sz="1400" spc="-1" strike="noStrike">
                <a:latin typeface="Times New Roman"/>
              </a:rPr>
              <a:t>&lt;número&gt;</a:t>
            </a:fld>
            <a:endParaRPr b="0" lang="ca-ES" sz="14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22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C3C1A15A-629E-4E06-8C51-4007FB3DCBBC}" type="slidenum">
              <a:rPr b="0" lang="ca-ES" sz="1400" spc="-1" strike="noStrike">
                <a:latin typeface="Times New Roman"/>
              </a:rPr>
              <a:t>&lt;número&gt;</a:t>
            </a:fld>
            <a:endParaRPr b="0" lang="ca-ES" sz="14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23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C90F124-EACA-4DF6-9A9C-CEF72BD1577E}" type="slidenum">
              <a:rPr b="0" lang="ca-ES" sz="1400" spc="-1" strike="noStrike">
                <a:latin typeface="Times New Roman"/>
              </a:rPr>
              <a:t>&lt;número&gt;</a:t>
            </a:fld>
            <a:endParaRPr b="0" lang="ca-ES" sz="14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19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E568650-495D-4B27-98DB-1904149EB7DC}" type="slidenum">
              <a:rPr b="0" lang="ca-ES" sz="1400" spc="-1" strike="noStrike">
                <a:latin typeface="Times New Roman"/>
              </a:rPr>
              <a:t>&lt;número&gt;</a:t>
            </a:fld>
            <a:endParaRPr b="0" lang="ca-ES" sz="14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20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A23F5EF-F5F5-40D5-BE9E-18A4B77D7ACE}" type="slidenum">
              <a:rPr b="0" lang="ca-ES" sz="1400" spc="-1" strike="noStrike">
                <a:latin typeface="Times New Roman"/>
              </a:rPr>
              <a:t>&lt;número&gt;</a:t>
            </a:fld>
            <a:endParaRPr b="0" lang="ca-ES" sz="14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20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86004D8-C667-4937-B82B-D46F95BD0D64}" type="slidenum">
              <a:rPr b="0" lang="ca-ES" sz="1400" spc="-1" strike="noStrike">
                <a:latin typeface="Times New Roman"/>
              </a:rPr>
              <a:t>&lt;número&gt;</a:t>
            </a:fld>
            <a:endParaRPr b="0" lang="ca-ES" sz="14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20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389791E-B7B7-483D-A31C-7683A5A2E729}" type="slidenum">
              <a:rPr b="0" lang="ca-ES" sz="1400" spc="-1" strike="noStrike">
                <a:latin typeface="Times New Roman"/>
              </a:rPr>
              <a:t>&lt;número&gt;</a:t>
            </a:fld>
            <a:endParaRPr b="0" lang="ca-ES" sz="14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20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8C3EDCEE-F2F8-4C5B-AA5B-7C5D5A534B86}" type="slidenum">
              <a:rPr b="0" lang="ca-ES" sz="1400" spc="-1" strike="noStrike">
                <a:latin typeface="Times New Roman"/>
              </a:rPr>
              <a:t>&lt;número&gt;</a:t>
            </a:fld>
            <a:endParaRPr b="0" lang="ca-ES" sz="14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21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3673CBC-D63B-4A77-9458-79827EDD0530}" type="slidenum">
              <a:rPr b="0" lang="ca-ES" sz="1400" spc="-1" strike="noStrike">
                <a:latin typeface="Times New Roman"/>
              </a:rPr>
              <a:t>&lt;número&gt;</a:t>
            </a:fld>
            <a:endParaRPr b="0" lang="ca-ES" sz="14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21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CFF9F15-EB7E-45DB-A421-25A347E0615E}" type="slidenum">
              <a:rPr b="0" lang="ca-ES" sz="1400" spc="-1" strike="noStrike">
                <a:latin typeface="Times New Roman"/>
              </a:rPr>
              <a:t>&lt;número&gt;</a:t>
            </a:fld>
            <a:endParaRPr b="0" lang="ca-ES" sz="14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21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783B9C9-82DA-488E-826D-6270C90A34E4}" type="slidenum">
              <a:rPr b="0" lang="ca-ES" sz="1400" spc="-1" strike="noStrike">
                <a:latin typeface="Times New Roman"/>
              </a:rPr>
              <a:t>&lt;número&gt;</a:t>
            </a:fld>
            <a:endParaRPr b="0" lang="ca-ES" sz="14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1143000"/>
            <a:ext cx="8229240" cy="495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subTitle"/>
          </p:nvPr>
        </p:nvSpPr>
        <p:spPr>
          <a:xfrm>
            <a:off x="457200" y="1143000"/>
            <a:ext cx="8229240" cy="495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>
              <a:alpha val="49411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0" y="0"/>
            <a:ext cx="9143640" cy="31032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0" y="308160"/>
            <a:ext cx="9143640" cy="91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 hidden="1"/>
          <p:cNvSpPr/>
          <p:nvPr/>
        </p:nvSpPr>
        <p:spPr>
          <a:xfrm flipH="1" rot="10800000">
            <a:off x="9143280" y="451440"/>
            <a:ext cx="3733560" cy="90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5" hidden="1"/>
          <p:cNvSpPr/>
          <p:nvPr/>
        </p:nvSpPr>
        <p:spPr>
          <a:xfrm flipH="1" rot="10800000">
            <a:off x="9143280" y="620280"/>
            <a:ext cx="3733560" cy="179640"/>
          </a:xfrm>
          <a:prstGeom prst="rect">
            <a:avLst/>
          </a:prstGeom>
          <a:solidFill>
            <a:schemeClr val="accent2">
              <a:alpha val="49411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 hidden="1"/>
          <p:cNvSpPr/>
          <p:nvPr/>
        </p:nvSpPr>
        <p:spPr>
          <a:xfrm>
            <a:off x="5407200" y="497520"/>
            <a:ext cx="3062880" cy="27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7" hidden="1"/>
          <p:cNvSpPr/>
          <p:nvPr/>
        </p:nvSpPr>
        <p:spPr>
          <a:xfrm>
            <a:off x="7373520" y="588960"/>
            <a:ext cx="1599840" cy="363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CustomShape 8" hidden="1"/>
          <p:cNvSpPr/>
          <p:nvPr/>
        </p:nvSpPr>
        <p:spPr>
          <a:xfrm>
            <a:off x="9084960" y="-2160"/>
            <a:ext cx="57240" cy="621360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CustomShape 9" hidden="1"/>
          <p:cNvSpPr/>
          <p:nvPr/>
        </p:nvSpPr>
        <p:spPr>
          <a:xfrm>
            <a:off x="9044640" y="-2160"/>
            <a:ext cx="27000" cy="621360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CustomShape 10" hidden="1"/>
          <p:cNvSpPr/>
          <p:nvPr/>
        </p:nvSpPr>
        <p:spPr>
          <a:xfrm>
            <a:off x="9025560" y="-2160"/>
            <a:ext cx="8640" cy="62136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CustomShape 11" hidden="1"/>
          <p:cNvSpPr/>
          <p:nvPr/>
        </p:nvSpPr>
        <p:spPr>
          <a:xfrm>
            <a:off x="8975520" y="-2160"/>
            <a:ext cx="27000" cy="62136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CustomShape 12" hidden="1"/>
          <p:cNvSpPr/>
          <p:nvPr/>
        </p:nvSpPr>
        <p:spPr>
          <a:xfrm>
            <a:off x="8915760" y="360"/>
            <a:ext cx="54360" cy="5850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CustomShape 13" hidden="1"/>
          <p:cNvSpPr/>
          <p:nvPr/>
        </p:nvSpPr>
        <p:spPr>
          <a:xfrm>
            <a:off x="8873640" y="360"/>
            <a:ext cx="8640" cy="5850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" name="CustomShape 14"/>
          <p:cNvSpPr/>
          <p:nvPr/>
        </p:nvSpPr>
        <p:spPr>
          <a:xfrm flipH="1" rot="10800000">
            <a:off x="9143280" y="3900960"/>
            <a:ext cx="3733560" cy="90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CustomShape 15"/>
          <p:cNvSpPr/>
          <p:nvPr/>
        </p:nvSpPr>
        <p:spPr>
          <a:xfrm flipH="1" rot="10800000">
            <a:off x="9143280" y="4088880"/>
            <a:ext cx="3733560" cy="191520"/>
          </a:xfrm>
          <a:prstGeom prst="rect">
            <a:avLst/>
          </a:prstGeom>
          <a:solidFill>
            <a:schemeClr val="accent2">
              <a:alpha val="49411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" name="CustomShape 16"/>
          <p:cNvSpPr/>
          <p:nvPr/>
        </p:nvSpPr>
        <p:spPr>
          <a:xfrm flipH="1" rot="10800000">
            <a:off x="9143280" y="4124160"/>
            <a:ext cx="3733560" cy="8640"/>
          </a:xfrm>
          <a:prstGeom prst="rect">
            <a:avLst/>
          </a:prstGeom>
          <a:solidFill>
            <a:schemeClr val="accent2">
              <a:alpha val="64313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" name="CustomShape 17"/>
          <p:cNvSpPr/>
          <p:nvPr/>
        </p:nvSpPr>
        <p:spPr>
          <a:xfrm flipH="1" rot="10800000">
            <a:off x="7376040" y="4182840"/>
            <a:ext cx="1965600" cy="180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" name="CustomShape 18"/>
          <p:cNvSpPr/>
          <p:nvPr/>
        </p:nvSpPr>
        <p:spPr>
          <a:xfrm flipH="1" rot="10800000">
            <a:off x="7376040" y="4208760"/>
            <a:ext cx="1965600" cy="8640"/>
          </a:xfrm>
          <a:prstGeom prst="rect">
            <a:avLst/>
          </a:prstGeom>
          <a:solidFill>
            <a:schemeClr val="accent2">
              <a:alpha val="64313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" name="CustomShape 19"/>
          <p:cNvSpPr/>
          <p:nvPr/>
        </p:nvSpPr>
        <p:spPr>
          <a:xfrm>
            <a:off x="5410080" y="3962520"/>
            <a:ext cx="3062880" cy="27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" name="CustomShape 20"/>
          <p:cNvSpPr/>
          <p:nvPr/>
        </p:nvSpPr>
        <p:spPr>
          <a:xfrm>
            <a:off x="7376400" y="4061160"/>
            <a:ext cx="1599840" cy="363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" name="CustomShape 21"/>
          <p:cNvSpPr/>
          <p:nvPr/>
        </p:nvSpPr>
        <p:spPr>
          <a:xfrm>
            <a:off x="0" y="3649680"/>
            <a:ext cx="9143640" cy="243720"/>
          </a:xfrm>
          <a:prstGeom prst="rect">
            <a:avLst/>
          </a:prstGeom>
          <a:solidFill>
            <a:schemeClr val="accent2">
              <a:alpha val="49411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" name="CustomShape 22"/>
          <p:cNvSpPr/>
          <p:nvPr/>
        </p:nvSpPr>
        <p:spPr>
          <a:xfrm>
            <a:off x="0" y="3675600"/>
            <a:ext cx="9143640" cy="14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" name="CustomShape 23"/>
          <p:cNvSpPr/>
          <p:nvPr/>
        </p:nvSpPr>
        <p:spPr>
          <a:xfrm flipH="1" rot="10800000">
            <a:off x="9144000" y="3891600"/>
            <a:ext cx="2729520" cy="248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" name="CustomShape 24"/>
          <p:cNvSpPr/>
          <p:nvPr/>
        </p:nvSpPr>
        <p:spPr>
          <a:xfrm>
            <a:off x="0" y="0"/>
            <a:ext cx="9143640" cy="370152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" name="PlaceHolder 25"/>
          <p:cNvSpPr>
            <a:spLocks noGrp="1"/>
          </p:cNvSpPr>
          <p:nvPr>
            <p:ph type="title"/>
          </p:nvPr>
        </p:nvSpPr>
        <p:spPr>
          <a:xfrm>
            <a:off x="457200" y="2401920"/>
            <a:ext cx="8457840" cy="1469520"/>
          </a:xfrm>
          <a:prstGeom prst="rect">
            <a:avLst/>
          </a:prstGeom>
        </p:spPr>
        <p:txBody>
          <a:bodyPr anchor="b">
            <a:noAutofit/>
          </a:bodyPr>
          <a:p>
            <a:r>
              <a:rPr b="0" lang="ca-ES" sz="44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ca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6"/>
          <p:cNvSpPr>
            <a:spLocks noGrp="1"/>
          </p:cNvSpPr>
          <p:nvPr>
            <p:ph type="dt"/>
          </p:nvPr>
        </p:nvSpPr>
        <p:spPr>
          <a:xfrm>
            <a:off x="6705720" y="4206240"/>
            <a:ext cx="959760" cy="456840"/>
          </a:xfrm>
          <a:prstGeom prst="rect">
            <a:avLst/>
          </a:prstGeom>
        </p:spPr>
        <p:txBody>
          <a:bodyPr>
            <a:noAutofit/>
          </a:bodyPr>
          <a:p>
            <a:endParaRPr b="0" lang="ca-ES" sz="2400" spc="-1" strike="noStrike">
              <a:latin typeface="Times New Roman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ftr"/>
          </p:nvPr>
        </p:nvSpPr>
        <p:spPr>
          <a:xfrm>
            <a:off x="5410080" y="4205160"/>
            <a:ext cx="1294920" cy="456840"/>
          </a:xfrm>
          <a:prstGeom prst="rect">
            <a:avLst/>
          </a:prstGeom>
        </p:spPr>
        <p:txBody>
          <a:bodyPr>
            <a:noAutofit/>
          </a:bodyPr>
          <a:p>
            <a:endParaRPr b="0" lang="ca-ES" sz="2400" spc="-1" strike="noStrike">
              <a:latin typeface="Times New Roman"/>
            </a:endParaRPr>
          </a:p>
        </p:txBody>
      </p:sp>
      <p:sp>
        <p:nvSpPr>
          <p:cNvPr id="27" name="PlaceHolder 28"/>
          <p:cNvSpPr>
            <a:spLocks noGrp="1"/>
          </p:cNvSpPr>
          <p:nvPr>
            <p:ph type="sldNum"/>
          </p:nvPr>
        </p:nvSpPr>
        <p:spPr>
          <a:xfrm>
            <a:off x="8319960" y="1080"/>
            <a:ext cx="747360" cy="36540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C11FAE9-2B29-4AA9-B42E-3EB0D4ACAE2D}" type="slidenum">
              <a:rPr b="0" lang="ca-ES" sz="1800" spc="-1" strike="noStrike">
                <a:solidFill>
                  <a:srgbClr val="ffffff"/>
                </a:solidFill>
                <a:latin typeface="Georgia"/>
                <a:ea typeface="Georgia"/>
              </a:rPr>
              <a:t>&lt;número&gt;</a:t>
            </a:fld>
            <a:endParaRPr b="0" lang="ca-ES" sz="1800" spc="-1" strike="noStrike">
              <a:latin typeface="Times New Roman"/>
            </a:endParaRPr>
          </a:p>
        </p:txBody>
      </p:sp>
      <p:sp>
        <p:nvSpPr>
          <p:cNvPr id="28" name="PlaceHolder 2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1400" spc="-1" strike="noStrike">
                <a:solidFill>
                  <a:srgbClr val="000000"/>
                </a:solidFill>
                <a:latin typeface="Arial"/>
              </a:rPr>
              <a:t>Pulse para editar el formato de esquema del texto</a:t>
            </a:r>
            <a:endParaRPr b="0" lang="ca-E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14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ca-E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1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ca-E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14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ca-E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ca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ca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ca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>
              <a:alpha val="49411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CustomShape 2"/>
          <p:cNvSpPr/>
          <p:nvPr/>
        </p:nvSpPr>
        <p:spPr>
          <a:xfrm>
            <a:off x="0" y="0"/>
            <a:ext cx="9143640" cy="31032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" name="CustomShape 3"/>
          <p:cNvSpPr/>
          <p:nvPr/>
        </p:nvSpPr>
        <p:spPr>
          <a:xfrm>
            <a:off x="0" y="308160"/>
            <a:ext cx="9143640" cy="91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" name="CustomShape 4"/>
          <p:cNvSpPr/>
          <p:nvPr/>
        </p:nvSpPr>
        <p:spPr>
          <a:xfrm flipH="1" rot="10800000">
            <a:off x="9143280" y="451440"/>
            <a:ext cx="3733560" cy="90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" name="CustomShape 5"/>
          <p:cNvSpPr/>
          <p:nvPr/>
        </p:nvSpPr>
        <p:spPr>
          <a:xfrm flipH="1" rot="10800000">
            <a:off x="9143280" y="620280"/>
            <a:ext cx="3733560" cy="179640"/>
          </a:xfrm>
          <a:prstGeom prst="rect">
            <a:avLst/>
          </a:prstGeom>
          <a:solidFill>
            <a:schemeClr val="accent2">
              <a:alpha val="49411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" name="CustomShape 6"/>
          <p:cNvSpPr/>
          <p:nvPr/>
        </p:nvSpPr>
        <p:spPr>
          <a:xfrm>
            <a:off x="5407200" y="497520"/>
            <a:ext cx="3062880" cy="27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" name="CustomShape 7"/>
          <p:cNvSpPr/>
          <p:nvPr/>
        </p:nvSpPr>
        <p:spPr>
          <a:xfrm>
            <a:off x="7373520" y="588960"/>
            <a:ext cx="1599840" cy="363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" name="CustomShape 8"/>
          <p:cNvSpPr/>
          <p:nvPr/>
        </p:nvSpPr>
        <p:spPr>
          <a:xfrm>
            <a:off x="9084960" y="-2160"/>
            <a:ext cx="57240" cy="621360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CustomShape 9"/>
          <p:cNvSpPr/>
          <p:nvPr/>
        </p:nvSpPr>
        <p:spPr>
          <a:xfrm>
            <a:off x="9044640" y="-2160"/>
            <a:ext cx="27000" cy="621360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" name="CustomShape 10"/>
          <p:cNvSpPr/>
          <p:nvPr/>
        </p:nvSpPr>
        <p:spPr>
          <a:xfrm>
            <a:off x="9025560" y="-2160"/>
            <a:ext cx="8640" cy="62136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" name="CustomShape 11"/>
          <p:cNvSpPr/>
          <p:nvPr/>
        </p:nvSpPr>
        <p:spPr>
          <a:xfrm>
            <a:off x="8975520" y="-2160"/>
            <a:ext cx="27000" cy="62136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" name="CustomShape 12"/>
          <p:cNvSpPr/>
          <p:nvPr/>
        </p:nvSpPr>
        <p:spPr>
          <a:xfrm>
            <a:off x="8915760" y="360"/>
            <a:ext cx="54360" cy="5850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CustomShape 13"/>
          <p:cNvSpPr/>
          <p:nvPr/>
        </p:nvSpPr>
        <p:spPr>
          <a:xfrm>
            <a:off x="8873640" y="360"/>
            <a:ext cx="8640" cy="5850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PlaceHolder 14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anchor="ctr">
            <a:noAutofit/>
          </a:bodyPr>
          <a:p>
            <a:r>
              <a:rPr b="0" lang="ca-ES" sz="40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ca-E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15"/>
          <p:cNvSpPr>
            <a:spLocks noGrp="1"/>
          </p:cNvSpPr>
          <p:nvPr>
            <p:ph type="dt"/>
          </p:nvPr>
        </p:nvSpPr>
        <p:spPr>
          <a:xfrm>
            <a:off x="6583680" y="612720"/>
            <a:ext cx="956880" cy="456840"/>
          </a:xfrm>
          <a:prstGeom prst="rect">
            <a:avLst/>
          </a:prstGeom>
        </p:spPr>
        <p:txBody>
          <a:bodyPr>
            <a:noAutofit/>
          </a:bodyPr>
          <a:p>
            <a:endParaRPr b="0" lang="ca-ES" sz="2400" spc="-1" strike="noStrike">
              <a:latin typeface="Times New Roman"/>
            </a:endParaRPr>
          </a:p>
        </p:txBody>
      </p:sp>
      <p:sp>
        <p:nvSpPr>
          <p:cNvPr id="80" name="PlaceHolder 16"/>
          <p:cNvSpPr>
            <a:spLocks noGrp="1"/>
          </p:cNvSpPr>
          <p:nvPr>
            <p:ph type="ftr"/>
          </p:nvPr>
        </p:nvSpPr>
        <p:spPr>
          <a:xfrm>
            <a:off x="5257800" y="612720"/>
            <a:ext cx="1325520" cy="456840"/>
          </a:xfrm>
          <a:prstGeom prst="rect">
            <a:avLst/>
          </a:prstGeom>
        </p:spPr>
        <p:txBody>
          <a:bodyPr>
            <a:noAutofit/>
          </a:bodyPr>
          <a:p>
            <a:endParaRPr b="0" lang="ca-ES" sz="2400" spc="-1" strike="noStrike">
              <a:latin typeface="Times New Roman"/>
            </a:endParaRPr>
          </a:p>
        </p:txBody>
      </p:sp>
      <p:sp>
        <p:nvSpPr>
          <p:cNvPr id="81" name="PlaceHolder 17"/>
          <p:cNvSpPr>
            <a:spLocks noGrp="1"/>
          </p:cNvSpPr>
          <p:nvPr>
            <p:ph type="sldNum"/>
          </p:nvPr>
        </p:nvSpPr>
        <p:spPr>
          <a:xfrm>
            <a:off x="8174880" y="2160"/>
            <a:ext cx="761760" cy="36540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90D4E9CD-CDF7-4656-B9E6-0E85F9DF4004}" type="slidenum">
              <a:rPr b="0" lang="ca-ES" sz="1800" spc="-1" strike="noStrike">
                <a:solidFill>
                  <a:srgbClr val="ffffff"/>
                </a:solidFill>
                <a:latin typeface="Georgia"/>
                <a:ea typeface="Georgia"/>
              </a:rPr>
              <a:t>&lt;número&gt;</a:t>
            </a:fld>
            <a:endParaRPr b="0" lang="ca-ES" sz="1800" spc="-1" strike="noStrike">
              <a:latin typeface="Times New Roman"/>
            </a:endParaRPr>
          </a:p>
        </p:txBody>
      </p:sp>
      <p:sp>
        <p:nvSpPr>
          <p:cNvPr id="82" name="PlaceHolder 1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1400" spc="-1" strike="noStrike">
                <a:solidFill>
                  <a:srgbClr val="000000"/>
                </a:solidFill>
                <a:latin typeface="Arial"/>
              </a:rPr>
              <a:t>Pulse para editar el formato de esquema del texto</a:t>
            </a:r>
            <a:endParaRPr b="0" lang="ca-E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14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ca-E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1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ca-E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14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ca-E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ca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ca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ca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hyperlink" Target="http://delenguayliteratura.com/INTERACTIVO_001_Funcion_sintactica_que_desempenan_los_siguientes_sintagmas_o_palabras.html" TargetMode="External"/><Relationship Id="rId5" Type="http://schemas.openxmlformats.org/officeDocument/2006/relationships/hyperlink" Target="http://www.xtec.cat/~jgenover/analisis0.htm" TargetMode="External"/><Relationship Id="rId6" Type="http://schemas.openxmlformats.org/officeDocument/2006/relationships/hyperlink" Target="http://elvelerodigital.com/apuntes/lyl/ejercicios_os.htm" TargetMode="External"/><Relationship Id="rId7" Type="http://schemas.openxmlformats.org/officeDocument/2006/relationships/slideLayout" Target="../slideLayouts/slideLayout17.xml"/><Relationship Id="rId8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hyperlink" Target="https://www.esfacil.eu/es/verbos/practicar/formas-aleatorias.html" TargetMode="External"/><Relationship Id="rId5" Type="http://schemas.openxmlformats.org/officeDocument/2006/relationships/hyperlink" Target="https://www.esfacil.eu/es/verbos/practicar/formas-aleatorias.html" TargetMode="External"/><Relationship Id="rId6" Type="http://schemas.openxmlformats.org/officeDocument/2006/relationships/slideLayout" Target="../slideLayouts/slideLayout17.xml"/><Relationship Id="rId7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slideLayout" Target="../slideLayouts/slideLayout17.xml"/><Relationship Id="rId5" Type="http://schemas.openxmlformats.org/officeDocument/2006/relationships/notesSlide" Target="../notesSlides/notesSlide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7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7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7.xml"/><Relationship Id="rId5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7.xml"/><Relationship Id="rId5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17.xml"/><Relationship Id="rId5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png"/><Relationship Id="rId3" Type="http://schemas.openxmlformats.org/officeDocument/2006/relationships/hyperlink" Target="http://www.xtec.cat/~jgenover/gracat1.htm" TargetMode="External"/><Relationship Id="rId4" Type="http://schemas.openxmlformats.org/officeDocument/2006/relationships/hyperlink" Target="https://aprenderespanol.org/gramatica/categorias-gramaticales.html" TargetMode="External"/><Relationship Id="rId5" Type="http://schemas.openxmlformats.org/officeDocument/2006/relationships/hyperlink" Target="https://aprenderespanol.org/gramatica/categorias-gramaticales.html" TargetMode="External"/><Relationship Id="rId6" Type="http://schemas.openxmlformats.org/officeDocument/2006/relationships/hyperlink" Target="https://www.cerebriti.com/juegos-de-categor%C3%ADas+gramaticales/tag/mas-recientes/" TargetMode="External"/><Relationship Id="rId7" Type="http://schemas.openxmlformats.org/officeDocument/2006/relationships/slideLayout" Target="../slideLayouts/slideLayout17.xml"/><Relationship Id="rId8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428760" y="1000080"/>
            <a:ext cx="8243640" cy="19695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ca-ES" sz="4000" spc="-1" strike="noStrike">
                <a:solidFill>
                  <a:srgbClr val="f2f2f2"/>
                </a:solidFill>
                <a:latin typeface="Trebuchet MS"/>
                <a:ea typeface="Trebuchet MS"/>
              </a:rPr>
              <a:t>PREPARACIÓ PROVES D’ACCÉS A GRAU MITJÀ 2019</a:t>
            </a:r>
            <a:endParaRPr b="0" lang="ca-E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683640" y="4365000"/>
            <a:ext cx="6089040" cy="1662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64080">
              <a:lnSpc>
                <a:spcPct val="100000"/>
              </a:lnSpc>
            </a:pPr>
            <a:r>
              <a:rPr b="1" lang="ca-ES" sz="3600" spc="-1" strike="noStrike">
                <a:solidFill>
                  <a:srgbClr val="161616"/>
                </a:solidFill>
                <a:latin typeface="Trebuchet MS"/>
                <a:ea typeface="Trebuchet MS"/>
              </a:rPr>
              <a:t>Competència en llengua castellana</a:t>
            </a:r>
            <a:endParaRPr b="0" lang="ca-ES" sz="3600" spc="-1" strike="noStrike">
              <a:latin typeface="Arial"/>
            </a:endParaRPr>
          </a:p>
        </p:txBody>
      </p:sp>
      <p:pic>
        <p:nvPicPr>
          <p:cNvPr id="127" name="Google Shape;114;p13" descr=""/>
          <p:cNvPicPr/>
          <p:nvPr/>
        </p:nvPicPr>
        <p:blipFill>
          <a:blip r:embed="rId1"/>
          <a:srcRect l="6890" t="8707" r="8629" b="13325"/>
          <a:stretch/>
        </p:blipFill>
        <p:spPr>
          <a:xfrm>
            <a:off x="7215120" y="5500800"/>
            <a:ext cx="1928520" cy="1356840"/>
          </a:xfrm>
          <a:prstGeom prst="rect">
            <a:avLst/>
          </a:prstGeom>
          <a:ln>
            <a:noFill/>
          </a:ln>
        </p:spPr>
      </p:pic>
      <p:sp>
        <p:nvSpPr>
          <p:cNvPr id="128" name="CustomShape 3"/>
          <p:cNvSpPr/>
          <p:nvPr/>
        </p:nvSpPr>
        <p:spPr>
          <a:xfrm>
            <a:off x="4469400" y="3539880"/>
            <a:ext cx="7336800" cy="85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228600" y="376920"/>
            <a:ext cx="8229240" cy="1069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ca-ES" sz="3000" spc="-1" strike="noStrike" u="sng">
                <a:solidFill>
                  <a:srgbClr val="04617b"/>
                </a:solidFill>
                <a:uFillTx/>
                <a:latin typeface="Trebuchet MS"/>
                <a:ea typeface="Trebuchet MS"/>
              </a:rPr>
              <a:t>3. Gramática (Actividades 3.1-3.3)</a:t>
            </a:r>
            <a:endParaRPr b="0" lang="ca-ES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1" name="Google Shape;203;p22" descr=""/>
          <p:cNvPicPr/>
          <p:nvPr/>
        </p:nvPicPr>
        <p:blipFill>
          <a:blip r:embed="rId1"/>
          <a:srcRect l="6890" t="8707" r="8629" b="13325"/>
          <a:stretch/>
        </p:blipFill>
        <p:spPr>
          <a:xfrm>
            <a:off x="8379000" y="0"/>
            <a:ext cx="764640" cy="537840"/>
          </a:xfrm>
          <a:prstGeom prst="rect">
            <a:avLst/>
          </a:prstGeom>
          <a:ln>
            <a:noFill/>
          </a:ln>
        </p:spPr>
      </p:pic>
      <p:sp>
        <p:nvSpPr>
          <p:cNvPr id="172" name="CustomShape 2"/>
          <p:cNvSpPr/>
          <p:nvPr/>
        </p:nvSpPr>
        <p:spPr>
          <a:xfrm>
            <a:off x="4860360" y="2779200"/>
            <a:ext cx="1061280" cy="286200"/>
          </a:xfrm>
          <a:prstGeom prst="rect">
            <a:avLst/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CustomShape 3"/>
          <p:cNvSpPr/>
          <p:nvPr/>
        </p:nvSpPr>
        <p:spPr>
          <a:xfrm>
            <a:off x="3401640" y="4068000"/>
            <a:ext cx="1061280" cy="286200"/>
          </a:xfrm>
          <a:prstGeom prst="rect">
            <a:avLst/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74" name="Google Shape;206;p22" descr=""/>
          <p:cNvPicPr/>
          <p:nvPr/>
        </p:nvPicPr>
        <p:blipFill>
          <a:blip r:embed="rId2"/>
          <a:srcRect l="26235" t="29193" r="25187" b="59631"/>
          <a:stretch/>
        </p:blipFill>
        <p:spPr>
          <a:xfrm>
            <a:off x="439560" y="1337760"/>
            <a:ext cx="8264880" cy="1069560"/>
          </a:xfrm>
          <a:prstGeom prst="rect">
            <a:avLst/>
          </a:prstGeom>
          <a:ln>
            <a:noFill/>
          </a:ln>
        </p:spPr>
      </p:pic>
      <p:pic>
        <p:nvPicPr>
          <p:cNvPr id="175" name="Google Shape;207;p22" descr=""/>
          <p:cNvPicPr/>
          <p:nvPr/>
        </p:nvPicPr>
        <p:blipFill>
          <a:blip r:embed="rId3"/>
          <a:srcRect l="25688" t="40674" r="25411" b="38263"/>
          <a:stretch/>
        </p:blipFill>
        <p:spPr>
          <a:xfrm>
            <a:off x="439560" y="2688120"/>
            <a:ext cx="8264880" cy="2002320"/>
          </a:xfrm>
          <a:prstGeom prst="rect">
            <a:avLst/>
          </a:prstGeom>
          <a:ln w="9360">
            <a:solidFill>
              <a:srgbClr val="000000"/>
            </a:solidFill>
            <a:round/>
          </a:ln>
        </p:spPr>
      </p:pic>
      <p:sp>
        <p:nvSpPr>
          <p:cNvPr id="176" name="CustomShape 4"/>
          <p:cNvSpPr/>
          <p:nvPr/>
        </p:nvSpPr>
        <p:spPr>
          <a:xfrm>
            <a:off x="4860360" y="2688120"/>
            <a:ext cx="3597480" cy="286200"/>
          </a:xfrm>
          <a:prstGeom prst="rect">
            <a:avLst/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5"/>
          <p:cNvSpPr/>
          <p:nvPr/>
        </p:nvSpPr>
        <p:spPr>
          <a:xfrm>
            <a:off x="7309440" y="3255480"/>
            <a:ext cx="1303920" cy="380160"/>
          </a:xfrm>
          <a:prstGeom prst="rect">
            <a:avLst/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CustomShape 6"/>
          <p:cNvSpPr/>
          <p:nvPr/>
        </p:nvSpPr>
        <p:spPr>
          <a:xfrm>
            <a:off x="1257120" y="3499200"/>
            <a:ext cx="2500920" cy="380160"/>
          </a:xfrm>
          <a:prstGeom prst="rect">
            <a:avLst/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CustomShape 7"/>
          <p:cNvSpPr/>
          <p:nvPr/>
        </p:nvSpPr>
        <p:spPr>
          <a:xfrm flipH="1">
            <a:off x="853560" y="4971600"/>
            <a:ext cx="4005720" cy="5378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ca-ES" sz="1800" spc="-1" strike="noStrike" u="sng">
                <a:solidFill>
                  <a:srgbClr val="e2d700"/>
                </a:solidFill>
                <a:uFillTx/>
                <a:latin typeface="Arial"/>
                <a:ea typeface="Arial"/>
                <a:hlinkClick r:id="rId4"/>
              </a:rPr>
              <a:t>Practicar funciones sintácticas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180" name="CustomShape 8"/>
          <p:cNvSpPr/>
          <p:nvPr/>
        </p:nvSpPr>
        <p:spPr>
          <a:xfrm flipH="1">
            <a:off x="853560" y="5645880"/>
            <a:ext cx="4005720" cy="5378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ca-ES" sz="1800" spc="-1" strike="noStrike" u="sng">
                <a:solidFill>
                  <a:srgbClr val="e2d700"/>
                </a:solidFill>
                <a:uFillTx/>
                <a:latin typeface="Arial"/>
                <a:ea typeface="Arial"/>
                <a:hlinkClick r:id="rId5"/>
              </a:rPr>
              <a:t>Practicar funciones sintácticas 2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181" name="CustomShape 9"/>
          <p:cNvSpPr/>
          <p:nvPr/>
        </p:nvSpPr>
        <p:spPr>
          <a:xfrm flipH="1">
            <a:off x="853560" y="6319800"/>
            <a:ext cx="4005720" cy="5378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ca-ES" sz="1800" spc="-1" strike="noStrike" u="sng">
                <a:solidFill>
                  <a:srgbClr val="e2d700"/>
                </a:solidFill>
                <a:uFillTx/>
                <a:latin typeface="Arial"/>
                <a:ea typeface="Arial"/>
                <a:hlinkClick r:id="rId6"/>
              </a:rPr>
              <a:t>Practicar funciones sintácticas 3</a:t>
            </a:r>
            <a:endParaRPr b="0" lang="ca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1" dur="indefinite" restart="never" nodeType="tmRoot">
          <p:childTnLst>
            <p:seq>
              <p:cTn id="82" dur="indefinite" nodeType="mainSeq">
                <p:childTnLst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3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228600" y="376920"/>
            <a:ext cx="8229240" cy="1069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ca-ES" sz="3000" spc="-1" strike="noStrike" u="sng">
                <a:solidFill>
                  <a:srgbClr val="04617b"/>
                </a:solidFill>
                <a:uFillTx/>
                <a:latin typeface="Trebuchet MS"/>
                <a:ea typeface="Trebuchet MS"/>
              </a:rPr>
              <a:t>3. Gramática (Actividades 3.1-3.3)</a:t>
            </a:r>
            <a:endParaRPr b="0" lang="ca-ES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3" name="Google Shape;220;p23" descr=""/>
          <p:cNvPicPr/>
          <p:nvPr/>
        </p:nvPicPr>
        <p:blipFill>
          <a:blip r:embed="rId1"/>
          <a:srcRect l="6890" t="8707" r="8629" b="13325"/>
          <a:stretch/>
        </p:blipFill>
        <p:spPr>
          <a:xfrm>
            <a:off x="8379000" y="0"/>
            <a:ext cx="764640" cy="537840"/>
          </a:xfrm>
          <a:prstGeom prst="rect">
            <a:avLst/>
          </a:prstGeom>
          <a:ln>
            <a:noFill/>
          </a:ln>
        </p:spPr>
      </p:pic>
      <p:pic>
        <p:nvPicPr>
          <p:cNvPr id="184" name="Google Shape;221;p23" descr=""/>
          <p:cNvPicPr/>
          <p:nvPr/>
        </p:nvPicPr>
        <p:blipFill>
          <a:blip r:embed="rId2"/>
          <a:srcRect l="25278" t="48007" r="35076" b="43243"/>
          <a:stretch/>
        </p:blipFill>
        <p:spPr>
          <a:xfrm>
            <a:off x="380520" y="1446480"/>
            <a:ext cx="7535880" cy="935640"/>
          </a:xfrm>
          <a:prstGeom prst="rect">
            <a:avLst/>
          </a:prstGeom>
          <a:ln>
            <a:noFill/>
          </a:ln>
        </p:spPr>
      </p:pic>
      <p:pic>
        <p:nvPicPr>
          <p:cNvPr id="185" name="Google Shape;222;p23" descr=""/>
          <p:cNvPicPr/>
          <p:nvPr/>
        </p:nvPicPr>
        <p:blipFill>
          <a:blip r:embed="rId3"/>
          <a:srcRect l="26020" t="57205" r="24088" b="25059"/>
          <a:stretch/>
        </p:blipFill>
        <p:spPr>
          <a:xfrm>
            <a:off x="457200" y="2606040"/>
            <a:ext cx="8229240" cy="1645560"/>
          </a:xfrm>
          <a:prstGeom prst="rect">
            <a:avLst/>
          </a:prstGeom>
          <a:ln w="9360">
            <a:solidFill>
              <a:srgbClr val="000000"/>
            </a:solidFill>
            <a:round/>
          </a:ln>
        </p:spPr>
      </p:pic>
      <p:sp>
        <p:nvSpPr>
          <p:cNvPr id="186" name="CustomShape 2"/>
          <p:cNvSpPr/>
          <p:nvPr/>
        </p:nvSpPr>
        <p:spPr>
          <a:xfrm>
            <a:off x="974160" y="2993040"/>
            <a:ext cx="3597480" cy="286200"/>
          </a:xfrm>
          <a:prstGeom prst="rect">
            <a:avLst/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CustomShape 3"/>
          <p:cNvSpPr/>
          <p:nvPr/>
        </p:nvSpPr>
        <p:spPr>
          <a:xfrm flipH="1">
            <a:off x="853560" y="4971600"/>
            <a:ext cx="4005720" cy="5378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ca-ES" sz="1800" spc="-1" strike="noStrike" u="sng">
                <a:solidFill>
                  <a:srgbClr val="e2d700"/>
                </a:solidFill>
                <a:uFillTx/>
                <a:latin typeface="Arial"/>
                <a:ea typeface="Arial"/>
                <a:hlinkClick r:id="rId4"/>
              </a:rPr>
              <a:t>Practicar formas </a:t>
            </a:r>
            <a:r>
              <a:rPr b="0" lang="ca-ES" sz="1800" spc="-1" strike="noStrike" u="sng">
                <a:solidFill>
                  <a:srgbClr val="e2d700"/>
                </a:solidFill>
                <a:uFillTx/>
                <a:latin typeface="Arial"/>
                <a:ea typeface="Arial"/>
                <a:hlinkClick r:id="rId5"/>
              </a:rPr>
              <a:t>verbales</a:t>
            </a:r>
            <a:endParaRPr b="0" lang="ca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4" dur="indefinite" restart="never" nodeType="tmRoot">
          <p:childTnLst>
            <p:seq>
              <p:cTn id="105" dur="indefinite" nodeType="mainSeq">
                <p:childTnLst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298080" y="159120"/>
            <a:ext cx="8229240" cy="1069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ca-ES" sz="3000" spc="-1" strike="noStrike" u="sng">
                <a:solidFill>
                  <a:srgbClr val="04617b"/>
                </a:solidFill>
                <a:uFillTx/>
                <a:latin typeface="Trebuchet MS"/>
                <a:ea typeface="Trebuchet MS"/>
              </a:rPr>
              <a:t>4. Expresión escrita</a:t>
            </a:r>
            <a:endParaRPr b="0" lang="ca-ES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9" name="Google Shape;231;p24" descr=""/>
          <p:cNvPicPr/>
          <p:nvPr/>
        </p:nvPicPr>
        <p:blipFill>
          <a:blip r:embed="rId1"/>
          <a:srcRect l="6890" t="8707" r="8629" b="13325"/>
          <a:stretch/>
        </p:blipFill>
        <p:spPr>
          <a:xfrm>
            <a:off x="8379000" y="0"/>
            <a:ext cx="764640" cy="537840"/>
          </a:xfrm>
          <a:prstGeom prst="rect">
            <a:avLst/>
          </a:prstGeom>
          <a:ln>
            <a:noFill/>
          </a:ln>
        </p:spPr>
      </p:pic>
      <p:pic>
        <p:nvPicPr>
          <p:cNvPr id="190" name="Google Shape;232;p24" descr=""/>
          <p:cNvPicPr/>
          <p:nvPr/>
        </p:nvPicPr>
        <p:blipFill>
          <a:blip r:embed="rId2"/>
          <a:srcRect l="25284" t="21713" r="24476" b="62963"/>
          <a:stretch/>
        </p:blipFill>
        <p:spPr>
          <a:xfrm>
            <a:off x="257400" y="1415160"/>
            <a:ext cx="8628480" cy="1479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149400" y="115560"/>
            <a:ext cx="8229240" cy="1069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ca-ES" sz="3000" spc="-1" strike="noStrike" u="sng">
                <a:solidFill>
                  <a:srgbClr val="04617b"/>
                </a:solidFill>
                <a:uFillTx/>
                <a:latin typeface="Trebuchet MS"/>
                <a:ea typeface="Trebuchet MS"/>
              </a:rPr>
              <a:t>Valoración del texto </a:t>
            </a:r>
            <a:endParaRPr b="0" lang="ca-ES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2" name="Google Shape;239;p25" descr=""/>
          <p:cNvPicPr/>
          <p:nvPr/>
        </p:nvPicPr>
        <p:blipFill>
          <a:blip r:embed="rId1"/>
          <a:srcRect l="6890" t="8707" r="8629" b="13325"/>
          <a:stretch/>
        </p:blipFill>
        <p:spPr>
          <a:xfrm>
            <a:off x="8379000" y="0"/>
            <a:ext cx="764640" cy="537840"/>
          </a:xfrm>
          <a:prstGeom prst="rect">
            <a:avLst/>
          </a:prstGeom>
          <a:ln>
            <a:noFill/>
          </a:ln>
        </p:spPr>
      </p:pic>
      <p:pic>
        <p:nvPicPr>
          <p:cNvPr id="193" name="Google Shape;240;p25" descr=""/>
          <p:cNvPicPr/>
          <p:nvPr/>
        </p:nvPicPr>
        <p:blipFill>
          <a:blip r:embed="rId2"/>
          <a:srcRect l="26512" t="21275" r="25710" b="25285"/>
          <a:stretch/>
        </p:blipFill>
        <p:spPr>
          <a:xfrm>
            <a:off x="3832200" y="745200"/>
            <a:ext cx="5269320" cy="3313440"/>
          </a:xfrm>
          <a:prstGeom prst="rect">
            <a:avLst/>
          </a:prstGeom>
          <a:ln>
            <a:noFill/>
          </a:ln>
        </p:spPr>
      </p:pic>
      <p:pic>
        <p:nvPicPr>
          <p:cNvPr id="194" name="Google Shape;241;p25" descr=""/>
          <p:cNvPicPr/>
          <p:nvPr/>
        </p:nvPicPr>
        <p:blipFill>
          <a:blip r:embed="rId3"/>
          <a:srcRect l="26105" t="47731" r="26053" b="7431"/>
          <a:stretch/>
        </p:blipFill>
        <p:spPr>
          <a:xfrm>
            <a:off x="3832200" y="4059000"/>
            <a:ext cx="5311440" cy="2798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408240" y="157680"/>
            <a:ext cx="7416000" cy="1069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ca-ES" sz="3000" spc="-1" strike="noStrike" u="sng">
                <a:solidFill>
                  <a:srgbClr val="04617b"/>
                </a:solidFill>
                <a:uFillTx/>
                <a:latin typeface="Trebuchet MS"/>
                <a:ea typeface="Trebuchet MS"/>
              </a:rPr>
              <a:t>Texto de la prueba de 2018:</a:t>
            </a:r>
            <a:endParaRPr b="0" lang="ca-E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6741360" y="2416680"/>
            <a:ext cx="2342520" cy="2637000"/>
          </a:xfrm>
          <a:prstGeom prst="rect">
            <a:avLst/>
          </a:prstGeom>
          <a:solidFill>
            <a:srgbClr val="b7b7b7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ca-ES" sz="1400" spc="-1" strike="noStrike">
                <a:solidFill>
                  <a:srgbClr val="000000"/>
                </a:solidFill>
                <a:latin typeface="Calibri"/>
                <a:ea typeface="Calibri"/>
              </a:rPr>
              <a:t>Alrededor de este texto se hacen todas las preguntas de la prueba:</a:t>
            </a:r>
            <a:endParaRPr b="0" lang="ca-E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400" spc="-1" strike="noStrike">
              <a:latin typeface="Arial"/>
            </a:endParaRPr>
          </a:p>
          <a:p>
            <a:pPr marL="457200" indent="-31716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ca-ES" sz="1400" spc="-1" strike="noStrike">
                <a:solidFill>
                  <a:srgbClr val="000000"/>
                </a:solidFill>
                <a:latin typeface="Calibri"/>
                <a:ea typeface="Calibri"/>
              </a:rPr>
              <a:t>Comprensión lectora </a:t>
            </a:r>
            <a:endParaRPr b="0" lang="ca-ES" sz="14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ca-ES" sz="1400" spc="-1" strike="noStrike">
                <a:solidFill>
                  <a:srgbClr val="000000"/>
                </a:solidFill>
                <a:latin typeface="Calibri"/>
                <a:ea typeface="Calibri"/>
              </a:rPr>
              <a:t>(3 puntos)</a:t>
            </a:r>
            <a:endParaRPr b="0" lang="ca-ES" sz="1400" spc="-1" strike="noStrike">
              <a:latin typeface="Arial"/>
            </a:endParaRPr>
          </a:p>
          <a:p>
            <a:pPr marL="457200" indent="-31716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ca-ES" sz="1400" spc="-1" strike="noStrike">
                <a:solidFill>
                  <a:srgbClr val="000000"/>
                </a:solidFill>
                <a:latin typeface="Calibri"/>
                <a:ea typeface="Calibri"/>
              </a:rPr>
              <a:t>Léxico</a:t>
            </a:r>
            <a:endParaRPr b="0" lang="ca-ES" sz="14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ca-ES" sz="1400" spc="-1" strike="noStrike">
                <a:solidFill>
                  <a:srgbClr val="000000"/>
                </a:solidFill>
                <a:latin typeface="Calibri"/>
                <a:ea typeface="Calibri"/>
              </a:rPr>
              <a:t>(2 puntos)</a:t>
            </a:r>
            <a:endParaRPr b="0" lang="ca-ES" sz="1400" spc="-1" strike="noStrike">
              <a:latin typeface="Arial"/>
            </a:endParaRPr>
          </a:p>
          <a:p>
            <a:pPr marL="457200" indent="-31716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ca-ES" sz="1400" spc="-1" strike="noStrike">
                <a:solidFill>
                  <a:srgbClr val="000000"/>
                </a:solidFill>
                <a:latin typeface="Calibri"/>
                <a:ea typeface="Calibri"/>
              </a:rPr>
              <a:t>Gramática</a:t>
            </a:r>
            <a:endParaRPr b="0" lang="ca-ES" sz="14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ca-ES" sz="1400" spc="-1" strike="noStrike">
                <a:solidFill>
                  <a:srgbClr val="000000"/>
                </a:solidFill>
                <a:latin typeface="Calibri"/>
                <a:ea typeface="Calibri"/>
              </a:rPr>
              <a:t>(2 puntos)</a:t>
            </a:r>
            <a:endParaRPr b="0" lang="ca-ES" sz="1400" spc="-1" strike="noStrike">
              <a:latin typeface="Arial"/>
            </a:endParaRPr>
          </a:p>
          <a:p>
            <a:pPr marL="457200" indent="-31716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ca-ES" sz="1400" spc="-1" strike="noStrike">
                <a:solidFill>
                  <a:srgbClr val="000000"/>
                </a:solidFill>
                <a:latin typeface="Calibri"/>
                <a:ea typeface="Calibri"/>
              </a:rPr>
              <a:t>Expresión escrita</a:t>
            </a:r>
            <a:endParaRPr b="0" lang="ca-ES" sz="14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ca-ES" sz="1400" spc="-1" strike="noStrike">
                <a:solidFill>
                  <a:srgbClr val="000000"/>
                </a:solidFill>
                <a:latin typeface="Calibri"/>
                <a:ea typeface="Calibri"/>
              </a:rPr>
              <a:t>(3 puntos)</a:t>
            </a:r>
            <a:endParaRPr b="0" lang="ca-ES" sz="1400" spc="-1" strike="noStrike">
              <a:latin typeface="Arial"/>
            </a:endParaRPr>
          </a:p>
        </p:txBody>
      </p:sp>
      <p:pic>
        <p:nvPicPr>
          <p:cNvPr id="131" name="Google Shape;123;p14" descr=""/>
          <p:cNvPicPr/>
          <p:nvPr/>
        </p:nvPicPr>
        <p:blipFill>
          <a:blip r:embed="rId1"/>
          <a:srcRect l="6890" t="8707" r="8629" b="13325"/>
          <a:stretch/>
        </p:blipFill>
        <p:spPr>
          <a:xfrm>
            <a:off x="8379000" y="0"/>
            <a:ext cx="764640" cy="537840"/>
          </a:xfrm>
          <a:prstGeom prst="rect">
            <a:avLst/>
          </a:prstGeom>
          <a:ln>
            <a:noFill/>
          </a:ln>
        </p:spPr>
      </p:pic>
      <p:pic>
        <p:nvPicPr>
          <p:cNvPr id="132" name="Google Shape;124;p14" descr=""/>
          <p:cNvPicPr/>
          <p:nvPr/>
        </p:nvPicPr>
        <p:blipFill>
          <a:blip r:embed="rId2"/>
          <a:srcRect l="26034" t="25955" r="25822" b="14221"/>
          <a:stretch/>
        </p:blipFill>
        <p:spPr>
          <a:xfrm>
            <a:off x="697680" y="1046520"/>
            <a:ext cx="5793480" cy="575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457200" y="288720"/>
            <a:ext cx="8229240" cy="1069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marL="457200" indent="-418680">
              <a:lnSpc>
                <a:spcPct val="100000"/>
              </a:lnSpc>
              <a:buClr>
                <a:srgbClr val="04617b"/>
              </a:buClr>
              <a:buFont typeface="Trebuchet MS"/>
              <a:buAutoNum type="arabicPeriod"/>
            </a:pPr>
            <a:r>
              <a:rPr b="1" lang="ca-ES" sz="3000" spc="-1" strike="noStrike" u="sng">
                <a:solidFill>
                  <a:srgbClr val="04617b"/>
                </a:solidFill>
                <a:uFillTx/>
                <a:latin typeface="Trebuchet MS"/>
                <a:ea typeface="Trebuchet MS"/>
              </a:rPr>
              <a:t>Comprensión lectora (Activitades 1.1-1.4)</a:t>
            </a:r>
            <a:endParaRPr b="0" lang="ca-ES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4" name="Google Shape;131;p15" descr=""/>
          <p:cNvPicPr/>
          <p:nvPr/>
        </p:nvPicPr>
        <p:blipFill>
          <a:blip r:embed="rId1"/>
          <a:srcRect l="6890" t="8707" r="8629" b="13325"/>
          <a:stretch/>
        </p:blipFill>
        <p:spPr>
          <a:xfrm>
            <a:off x="8379000" y="0"/>
            <a:ext cx="764640" cy="537840"/>
          </a:xfrm>
          <a:prstGeom prst="rect">
            <a:avLst/>
          </a:prstGeom>
          <a:ln>
            <a:noFill/>
          </a:ln>
        </p:spPr>
      </p:pic>
      <p:pic>
        <p:nvPicPr>
          <p:cNvPr id="135" name="Google Shape;132;p15" descr=""/>
          <p:cNvPicPr/>
          <p:nvPr/>
        </p:nvPicPr>
        <p:blipFill>
          <a:blip r:embed="rId2"/>
          <a:srcRect l="23065" t="29621" r="22755" b="55935"/>
          <a:stretch/>
        </p:blipFill>
        <p:spPr>
          <a:xfrm>
            <a:off x="257040" y="1206000"/>
            <a:ext cx="8629920" cy="1294200"/>
          </a:xfrm>
          <a:prstGeom prst="rect">
            <a:avLst/>
          </a:prstGeom>
          <a:ln>
            <a:noFill/>
          </a:ln>
        </p:spPr>
      </p:pic>
      <p:pic>
        <p:nvPicPr>
          <p:cNvPr id="136" name="Google Shape;133;p15" descr=""/>
          <p:cNvPicPr/>
          <p:nvPr/>
        </p:nvPicPr>
        <p:blipFill>
          <a:blip r:embed="rId3"/>
          <a:srcRect l="22666" t="43307" r="21269" b="13164"/>
          <a:stretch/>
        </p:blipFill>
        <p:spPr>
          <a:xfrm>
            <a:off x="558000" y="2351160"/>
            <a:ext cx="8328600" cy="3635640"/>
          </a:xfrm>
          <a:prstGeom prst="rect">
            <a:avLst/>
          </a:prstGeom>
          <a:ln w="9360">
            <a:solidFill>
              <a:srgbClr val="000000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>
                <p:childTnLst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57200" y="419400"/>
            <a:ext cx="8229240" cy="1069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marL="457200" indent="-418680">
              <a:lnSpc>
                <a:spcPct val="100000"/>
              </a:lnSpc>
              <a:buClr>
                <a:srgbClr val="04617b"/>
              </a:buClr>
              <a:buFont typeface="Trebuchet MS"/>
              <a:buAutoNum type="arabicPeriod"/>
            </a:pPr>
            <a:r>
              <a:rPr b="1" lang="ca-ES" sz="3000" spc="-1" strike="noStrike" u="sng">
                <a:solidFill>
                  <a:srgbClr val="04617b"/>
                </a:solidFill>
                <a:uFillTx/>
                <a:latin typeface="Trebuchet MS"/>
                <a:ea typeface="Trebuchet MS"/>
              </a:rPr>
              <a:t>Comprensión lectora (Activitades 1.1-1.4)</a:t>
            </a:r>
            <a:endParaRPr b="0" lang="ca-ES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8" name="Google Shape;140;p16" descr=""/>
          <p:cNvPicPr/>
          <p:nvPr/>
        </p:nvPicPr>
        <p:blipFill>
          <a:blip r:embed="rId1"/>
          <a:srcRect l="6890" t="8707" r="8629" b="13325"/>
          <a:stretch/>
        </p:blipFill>
        <p:spPr>
          <a:xfrm>
            <a:off x="8379000" y="0"/>
            <a:ext cx="764640" cy="537840"/>
          </a:xfrm>
          <a:prstGeom prst="rect">
            <a:avLst/>
          </a:prstGeom>
          <a:ln>
            <a:noFill/>
          </a:ln>
        </p:spPr>
      </p:pic>
      <p:pic>
        <p:nvPicPr>
          <p:cNvPr id="139" name="Google Shape;141;p16" descr=""/>
          <p:cNvPicPr/>
          <p:nvPr/>
        </p:nvPicPr>
        <p:blipFill>
          <a:blip r:embed="rId2"/>
          <a:srcRect l="23560" t="38824" r="26612" b="50354"/>
          <a:stretch/>
        </p:blipFill>
        <p:spPr>
          <a:xfrm>
            <a:off x="505800" y="1197360"/>
            <a:ext cx="8229240" cy="1005120"/>
          </a:xfrm>
          <a:prstGeom prst="rect">
            <a:avLst/>
          </a:prstGeom>
          <a:ln>
            <a:noFill/>
          </a:ln>
        </p:spPr>
      </p:pic>
      <p:pic>
        <p:nvPicPr>
          <p:cNvPr id="140" name="Google Shape;142;p16" descr=""/>
          <p:cNvPicPr/>
          <p:nvPr/>
        </p:nvPicPr>
        <p:blipFill>
          <a:blip r:embed="rId3"/>
          <a:srcRect l="23236" t="47274" r="21593" b="12697"/>
          <a:stretch/>
        </p:blipFill>
        <p:spPr>
          <a:xfrm>
            <a:off x="324720" y="2289960"/>
            <a:ext cx="8591760" cy="3504960"/>
          </a:xfrm>
          <a:prstGeom prst="rect">
            <a:avLst/>
          </a:prstGeom>
          <a:ln w="9360">
            <a:solidFill>
              <a:srgbClr val="000000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" dur="indefinite" restart="never" nodeType="tmRoot">
          <p:childTnLst>
            <p:seq>
              <p:cTn id="13" dur="indefinite" nodeType="mainSeq">
                <p:childTnLst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457200" y="419400"/>
            <a:ext cx="8229240" cy="1069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marL="457200" indent="-418680">
              <a:lnSpc>
                <a:spcPct val="100000"/>
              </a:lnSpc>
              <a:buClr>
                <a:srgbClr val="04617b"/>
              </a:buClr>
              <a:buFont typeface="Trebuchet MS"/>
              <a:buAutoNum type="arabicPeriod"/>
            </a:pPr>
            <a:r>
              <a:rPr b="1" lang="ca-ES" sz="3000" spc="-1" strike="noStrike" u="sng">
                <a:solidFill>
                  <a:srgbClr val="04617b"/>
                </a:solidFill>
                <a:uFillTx/>
                <a:latin typeface="Trebuchet MS"/>
                <a:ea typeface="Trebuchet MS"/>
              </a:rPr>
              <a:t>Comprensión lectora (Activitades 1.1-1.4)</a:t>
            </a:r>
            <a:endParaRPr b="0" lang="ca-ES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2" name="Google Shape;149;p17" descr=""/>
          <p:cNvPicPr/>
          <p:nvPr/>
        </p:nvPicPr>
        <p:blipFill>
          <a:blip r:embed="rId1"/>
          <a:srcRect l="6890" t="8707" r="8629" b="13325"/>
          <a:stretch/>
        </p:blipFill>
        <p:spPr>
          <a:xfrm>
            <a:off x="8379000" y="0"/>
            <a:ext cx="764640" cy="537840"/>
          </a:xfrm>
          <a:prstGeom prst="rect">
            <a:avLst/>
          </a:prstGeom>
          <a:ln>
            <a:noFill/>
          </a:ln>
        </p:spPr>
      </p:pic>
      <p:pic>
        <p:nvPicPr>
          <p:cNvPr id="143" name="Google Shape;150;p17" descr=""/>
          <p:cNvPicPr/>
          <p:nvPr/>
        </p:nvPicPr>
        <p:blipFill>
          <a:blip r:embed="rId2"/>
          <a:srcRect l="24047" t="22618" r="23078" b="64035"/>
          <a:stretch/>
        </p:blipFill>
        <p:spPr>
          <a:xfrm>
            <a:off x="326520" y="1488960"/>
            <a:ext cx="8686440" cy="1233720"/>
          </a:xfrm>
          <a:prstGeom prst="rect">
            <a:avLst/>
          </a:prstGeom>
          <a:ln>
            <a:noFill/>
          </a:ln>
        </p:spPr>
      </p:pic>
      <p:pic>
        <p:nvPicPr>
          <p:cNvPr id="144" name="Google Shape;151;p17" descr=""/>
          <p:cNvPicPr/>
          <p:nvPr/>
        </p:nvPicPr>
        <p:blipFill>
          <a:blip r:embed="rId3"/>
          <a:srcRect l="23214" t="35207" r="21825" b="23878"/>
          <a:stretch/>
        </p:blipFill>
        <p:spPr>
          <a:xfrm>
            <a:off x="558000" y="2743920"/>
            <a:ext cx="8454960" cy="3539160"/>
          </a:xfrm>
          <a:prstGeom prst="rect">
            <a:avLst/>
          </a:prstGeom>
          <a:ln w="9360">
            <a:solidFill>
              <a:srgbClr val="000000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457200" y="419400"/>
            <a:ext cx="8229240" cy="1069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marL="457200" indent="-418680">
              <a:lnSpc>
                <a:spcPct val="100000"/>
              </a:lnSpc>
              <a:buClr>
                <a:srgbClr val="04617b"/>
              </a:buClr>
              <a:buFont typeface="Trebuchet MS"/>
              <a:buAutoNum type="arabicPeriod"/>
            </a:pPr>
            <a:r>
              <a:rPr b="1" lang="ca-ES" sz="3000" spc="-1" strike="noStrike" u="sng">
                <a:solidFill>
                  <a:srgbClr val="04617b"/>
                </a:solidFill>
                <a:uFillTx/>
                <a:latin typeface="Trebuchet MS"/>
                <a:ea typeface="Trebuchet MS"/>
              </a:rPr>
              <a:t>Comprensión lectora (Activitades 1.1-1.4)</a:t>
            </a:r>
            <a:endParaRPr b="0" lang="ca-ES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6" name="Google Shape;158;p18" descr=""/>
          <p:cNvPicPr/>
          <p:nvPr/>
        </p:nvPicPr>
        <p:blipFill>
          <a:blip r:embed="rId1"/>
          <a:srcRect l="6890" t="8707" r="8629" b="13325"/>
          <a:stretch/>
        </p:blipFill>
        <p:spPr>
          <a:xfrm>
            <a:off x="8379000" y="0"/>
            <a:ext cx="764640" cy="537840"/>
          </a:xfrm>
          <a:prstGeom prst="rect">
            <a:avLst/>
          </a:prstGeom>
          <a:ln>
            <a:noFill/>
          </a:ln>
        </p:spPr>
      </p:pic>
      <p:pic>
        <p:nvPicPr>
          <p:cNvPr id="147" name="Google Shape;159;p18" descr=""/>
          <p:cNvPicPr/>
          <p:nvPr/>
        </p:nvPicPr>
        <p:blipFill>
          <a:blip r:embed="rId2"/>
          <a:srcRect l="23557" t="39700" r="22506" b="47170"/>
          <a:stretch/>
        </p:blipFill>
        <p:spPr>
          <a:xfrm>
            <a:off x="141480" y="1488960"/>
            <a:ext cx="8860320" cy="1213560"/>
          </a:xfrm>
          <a:prstGeom prst="rect">
            <a:avLst/>
          </a:prstGeom>
          <a:ln>
            <a:noFill/>
          </a:ln>
        </p:spPr>
      </p:pic>
      <p:pic>
        <p:nvPicPr>
          <p:cNvPr id="148" name="Google Shape;160;p18" descr=""/>
          <p:cNvPicPr/>
          <p:nvPr/>
        </p:nvPicPr>
        <p:blipFill>
          <a:blip r:embed="rId3"/>
          <a:srcRect l="23410" t="51378" r="22232" b="14139"/>
          <a:stretch/>
        </p:blipFill>
        <p:spPr>
          <a:xfrm>
            <a:off x="645120" y="2855520"/>
            <a:ext cx="8229240" cy="2935440"/>
          </a:xfrm>
          <a:prstGeom prst="rect">
            <a:avLst/>
          </a:prstGeom>
          <a:ln w="9360">
            <a:solidFill>
              <a:srgbClr val="000000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" dur="indefinite" restart="never" nodeType="tmRoot">
          <p:childTnLst>
            <p:seq>
              <p:cTn id="27" dur="indefinite" nodeType="mainSeq">
                <p:childTnLst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387360" y="199440"/>
            <a:ext cx="8229240" cy="1069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ca-ES" sz="3000" spc="-1" strike="noStrike" u="sng">
                <a:solidFill>
                  <a:srgbClr val="04617b"/>
                </a:solidFill>
                <a:uFillTx/>
                <a:latin typeface="Trebuchet MS"/>
                <a:ea typeface="Trebuchet MS"/>
              </a:rPr>
              <a:t>2. Léxico (Activitades 2.1-2.3)</a:t>
            </a:r>
            <a:endParaRPr b="0" lang="ca-ES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0" name="Google Shape;167;p19" descr=""/>
          <p:cNvPicPr/>
          <p:nvPr/>
        </p:nvPicPr>
        <p:blipFill>
          <a:blip r:embed="rId1"/>
          <a:srcRect l="6890" t="8707" r="8629" b="13325"/>
          <a:stretch/>
        </p:blipFill>
        <p:spPr>
          <a:xfrm>
            <a:off x="8379000" y="0"/>
            <a:ext cx="764640" cy="537840"/>
          </a:xfrm>
          <a:prstGeom prst="rect">
            <a:avLst/>
          </a:prstGeom>
          <a:ln>
            <a:noFill/>
          </a:ln>
        </p:spPr>
      </p:pic>
      <p:pic>
        <p:nvPicPr>
          <p:cNvPr id="151" name="Google Shape;168;p19" descr=""/>
          <p:cNvPicPr/>
          <p:nvPr/>
        </p:nvPicPr>
        <p:blipFill>
          <a:blip r:embed="rId2"/>
          <a:srcRect l="22680" t="28834" r="20527" b="11905"/>
          <a:stretch/>
        </p:blipFill>
        <p:spPr>
          <a:xfrm>
            <a:off x="387360" y="1269000"/>
            <a:ext cx="8442000" cy="4952880"/>
          </a:xfrm>
          <a:prstGeom prst="rect">
            <a:avLst/>
          </a:prstGeom>
          <a:ln>
            <a:noFill/>
          </a:ln>
        </p:spPr>
      </p:pic>
      <p:sp>
        <p:nvSpPr>
          <p:cNvPr id="152" name="CustomShape 2"/>
          <p:cNvSpPr/>
          <p:nvPr/>
        </p:nvSpPr>
        <p:spPr>
          <a:xfrm>
            <a:off x="3405240" y="2223360"/>
            <a:ext cx="3749400" cy="311400"/>
          </a:xfrm>
          <a:prstGeom prst="rect">
            <a:avLst/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3"/>
          <p:cNvSpPr/>
          <p:nvPr/>
        </p:nvSpPr>
        <p:spPr>
          <a:xfrm>
            <a:off x="2899440" y="2770920"/>
            <a:ext cx="3906720" cy="311400"/>
          </a:xfrm>
          <a:prstGeom prst="rect">
            <a:avLst/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4"/>
          <p:cNvSpPr/>
          <p:nvPr/>
        </p:nvSpPr>
        <p:spPr>
          <a:xfrm>
            <a:off x="3137400" y="4788000"/>
            <a:ext cx="3156840" cy="311400"/>
          </a:xfrm>
          <a:prstGeom prst="rect">
            <a:avLst/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5"/>
          <p:cNvSpPr/>
          <p:nvPr/>
        </p:nvSpPr>
        <p:spPr>
          <a:xfrm>
            <a:off x="3137400" y="5313960"/>
            <a:ext cx="3156840" cy="311400"/>
          </a:xfrm>
          <a:prstGeom prst="rect">
            <a:avLst/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5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78;p20" descr=""/>
          <p:cNvPicPr/>
          <p:nvPr/>
        </p:nvPicPr>
        <p:blipFill>
          <a:blip r:embed="rId1"/>
          <a:srcRect l="6890" t="8707" r="8629" b="13325"/>
          <a:stretch/>
        </p:blipFill>
        <p:spPr>
          <a:xfrm>
            <a:off x="8379000" y="0"/>
            <a:ext cx="764640" cy="537840"/>
          </a:xfrm>
          <a:prstGeom prst="rect">
            <a:avLst/>
          </a:prstGeom>
          <a:ln>
            <a:noFill/>
          </a:ln>
        </p:spPr>
      </p:pic>
      <p:sp>
        <p:nvSpPr>
          <p:cNvPr id="157" name="TextShape 1"/>
          <p:cNvSpPr txBox="1"/>
          <p:nvPr/>
        </p:nvSpPr>
        <p:spPr>
          <a:xfrm>
            <a:off x="343800" y="416880"/>
            <a:ext cx="8229240" cy="1069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ca-ES" sz="3000" spc="-1" strike="noStrike" u="sng">
                <a:solidFill>
                  <a:srgbClr val="04617b"/>
                </a:solidFill>
                <a:uFillTx/>
                <a:latin typeface="Trebuchet MS"/>
                <a:ea typeface="Trebuchet MS"/>
              </a:rPr>
              <a:t>2. Léxico (Activitades 2.1-2.3)</a:t>
            </a:r>
            <a:endParaRPr b="0" lang="ca-ES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8" name="Google Shape;180;p20" descr=""/>
          <p:cNvPicPr/>
          <p:nvPr/>
        </p:nvPicPr>
        <p:blipFill>
          <a:blip r:embed="rId2"/>
          <a:srcRect l="23560" t="26161" r="27923" b="65138"/>
          <a:stretch/>
        </p:blipFill>
        <p:spPr>
          <a:xfrm>
            <a:off x="500760" y="1486800"/>
            <a:ext cx="8142120" cy="821880"/>
          </a:xfrm>
          <a:prstGeom prst="rect">
            <a:avLst/>
          </a:prstGeom>
          <a:ln>
            <a:noFill/>
          </a:ln>
        </p:spPr>
      </p:pic>
      <p:pic>
        <p:nvPicPr>
          <p:cNvPr id="159" name="Google Shape;181;p20" descr=""/>
          <p:cNvPicPr/>
          <p:nvPr/>
        </p:nvPicPr>
        <p:blipFill>
          <a:blip r:embed="rId3"/>
          <a:srcRect l="22973" t="34345" r="22522" b="36939"/>
          <a:stretch/>
        </p:blipFill>
        <p:spPr>
          <a:xfrm>
            <a:off x="270360" y="2656080"/>
            <a:ext cx="8376120" cy="2481480"/>
          </a:xfrm>
          <a:prstGeom prst="rect">
            <a:avLst/>
          </a:prstGeom>
          <a:ln w="9360">
            <a:solidFill>
              <a:srgbClr val="000000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6" dur="indefinite" restart="never" nodeType="tmRoot">
          <p:childTnLst>
            <p:seq>
              <p:cTn id="57" dur="indefinite" nodeType="mainSeq">
                <p:childTnLst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228600" y="376920"/>
            <a:ext cx="8229240" cy="1069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ca-ES" sz="3000" spc="-1" strike="noStrike" u="sng">
                <a:solidFill>
                  <a:srgbClr val="04617b"/>
                </a:solidFill>
                <a:uFillTx/>
                <a:latin typeface="Trebuchet MS"/>
                <a:ea typeface="Trebuchet MS"/>
              </a:rPr>
              <a:t>3. Gramática (Actividades 3.1-3.3)</a:t>
            </a:r>
            <a:endParaRPr b="0" lang="ca-ES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1" name="Google Shape;188;p21" descr=""/>
          <p:cNvPicPr/>
          <p:nvPr/>
        </p:nvPicPr>
        <p:blipFill>
          <a:blip r:embed="rId1"/>
          <a:srcRect l="6890" t="8707" r="8629" b="13325"/>
          <a:stretch/>
        </p:blipFill>
        <p:spPr>
          <a:xfrm>
            <a:off x="8379000" y="0"/>
            <a:ext cx="764640" cy="537840"/>
          </a:xfrm>
          <a:prstGeom prst="rect">
            <a:avLst/>
          </a:prstGeom>
          <a:ln>
            <a:noFill/>
          </a:ln>
        </p:spPr>
      </p:pic>
      <p:pic>
        <p:nvPicPr>
          <p:cNvPr id="162" name="Google Shape;189;p21" descr=""/>
          <p:cNvPicPr/>
          <p:nvPr/>
        </p:nvPicPr>
        <p:blipFill>
          <a:blip r:embed="rId2"/>
          <a:srcRect l="21833" t="34857" r="21277" b="21781"/>
          <a:stretch/>
        </p:blipFill>
        <p:spPr>
          <a:xfrm>
            <a:off x="228600" y="1446480"/>
            <a:ext cx="8686440" cy="3722400"/>
          </a:xfrm>
          <a:prstGeom prst="rect">
            <a:avLst/>
          </a:prstGeom>
          <a:ln>
            <a:noFill/>
          </a:ln>
        </p:spPr>
      </p:pic>
      <p:sp>
        <p:nvSpPr>
          <p:cNvPr id="163" name="CustomShape 2"/>
          <p:cNvSpPr/>
          <p:nvPr/>
        </p:nvSpPr>
        <p:spPr>
          <a:xfrm>
            <a:off x="3510360" y="2369880"/>
            <a:ext cx="1061280" cy="286200"/>
          </a:xfrm>
          <a:prstGeom prst="rect">
            <a:avLst/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3"/>
          <p:cNvSpPr/>
          <p:nvPr/>
        </p:nvSpPr>
        <p:spPr>
          <a:xfrm>
            <a:off x="2922480" y="2935800"/>
            <a:ext cx="1061280" cy="286200"/>
          </a:xfrm>
          <a:prstGeom prst="rect">
            <a:avLst/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4"/>
          <p:cNvSpPr/>
          <p:nvPr/>
        </p:nvSpPr>
        <p:spPr>
          <a:xfrm>
            <a:off x="2835360" y="3502080"/>
            <a:ext cx="1148400" cy="286200"/>
          </a:xfrm>
          <a:prstGeom prst="rect">
            <a:avLst/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5"/>
          <p:cNvSpPr/>
          <p:nvPr/>
        </p:nvSpPr>
        <p:spPr>
          <a:xfrm>
            <a:off x="3401640" y="4068000"/>
            <a:ext cx="1061280" cy="286200"/>
          </a:xfrm>
          <a:prstGeom prst="rect">
            <a:avLst/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CustomShape 6"/>
          <p:cNvSpPr/>
          <p:nvPr/>
        </p:nvSpPr>
        <p:spPr>
          <a:xfrm flipH="1">
            <a:off x="818640" y="5287320"/>
            <a:ext cx="4005720" cy="5378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ca-ES" sz="1800" spc="-1" strike="noStrike" u="sng">
                <a:solidFill>
                  <a:srgbClr val="e2d700"/>
                </a:solidFill>
                <a:uFillTx/>
                <a:latin typeface="Arial"/>
                <a:ea typeface="Arial"/>
                <a:hlinkClick r:id="rId3"/>
              </a:rPr>
              <a:t>Practicar categorías gramaticales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168" name="CustomShape 7"/>
          <p:cNvSpPr/>
          <p:nvPr/>
        </p:nvSpPr>
        <p:spPr>
          <a:xfrm flipH="1">
            <a:off x="818640" y="5943240"/>
            <a:ext cx="4005720" cy="5378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ca-ES" sz="1800" spc="-1" strike="noStrike" u="sng">
                <a:solidFill>
                  <a:srgbClr val="e2d700"/>
                </a:solidFill>
                <a:uFillTx/>
                <a:latin typeface="Arial"/>
                <a:ea typeface="Arial"/>
                <a:hlinkClick r:id="rId4"/>
              </a:rPr>
              <a:t>Practicar categorías gramaticales</a:t>
            </a:r>
            <a:r>
              <a:rPr b="0" lang="ca-ES" sz="1800" spc="-1" strike="noStrike" u="sng">
                <a:solidFill>
                  <a:srgbClr val="e2d700"/>
                </a:solidFill>
                <a:uFillTx/>
                <a:latin typeface="Arial"/>
                <a:ea typeface="Arial"/>
                <a:hlinkClick r:id="rId5"/>
              </a:rPr>
              <a:t> 2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169" name="CustomShape 8"/>
          <p:cNvSpPr/>
          <p:nvPr/>
        </p:nvSpPr>
        <p:spPr>
          <a:xfrm flipH="1">
            <a:off x="4998960" y="5703840"/>
            <a:ext cx="4005720" cy="5378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ca-ES" sz="1800" spc="-1" strike="noStrike" u="sng">
                <a:solidFill>
                  <a:srgbClr val="e2d700"/>
                </a:solidFill>
                <a:uFillTx/>
                <a:latin typeface="Arial"/>
                <a:ea typeface="Arial"/>
                <a:hlinkClick r:id="rId6"/>
              </a:rPr>
              <a:t>Practicar categorías gramaticales </a:t>
            </a:r>
            <a:r>
              <a:rPr b="0" lang="ca-ES" sz="1800" spc="-1" strike="noStrike">
                <a:solidFill>
                  <a:srgbClr val="000000"/>
                </a:solidFill>
                <a:latin typeface="Arial"/>
                <a:ea typeface="Arial"/>
              </a:rPr>
              <a:t>3</a:t>
            </a:r>
            <a:endParaRPr b="0" lang="ca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3" dur="indefinite" restart="never" nodeType="tmRoot">
          <p:childTnLst>
            <p:seq>
              <p:cTn id="64" dur="indefinite" nodeType="mainSeq">
                <p:childTnLst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LibreOffice/6.1.4.2$Windows_X86_64 LibreOffice_project/9d0f32d1f0b509096fd65e0d4bec26ddd1938fd3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ca-ES</dc:language>
  <cp:lastModifiedBy/>
  <cp:revision>0</cp:revision>
  <dc:subject/>
  <dc:title/>
</cp:coreProperties>
</file>