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6" r:id="rId6"/>
    <p:sldId id="277" r:id="rId7"/>
    <p:sldId id="278" r:id="rId8"/>
    <p:sldId id="279" r:id="rId9"/>
    <p:sldId id="266" r:id="rId10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3342" y="7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es-ES" noProof="0" dirty="0" err="1"/>
            <a:t>Poesia</a:t>
          </a:r>
          <a:r>
            <a:rPr lang="es-ES" noProof="0" dirty="0"/>
            <a:t>: </a:t>
          </a:r>
          <a:r>
            <a:rPr lang="es-ES" noProof="0" dirty="0" err="1"/>
            <a:t>vers</a:t>
          </a:r>
          <a:r>
            <a:rPr lang="es-ES" noProof="0" dirty="0"/>
            <a:t>, </a:t>
          </a:r>
          <a:r>
            <a:rPr lang="es-ES" noProof="0" dirty="0" err="1"/>
            <a:t>llenguatge</a:t>
          </a:r>
          <a:r>
            <a:rPr lang="es-ES" noProof="0" dirty="0"/>
            <a:t> </a:t>
          </a:r>
          <a:r>
            <a:rPr lang="es-ES" noProof="0" dirty="0" err="1"/>
            <a:t>figurat</a:t>
          </a:r>
          <a:endParaRPr lang="es-ES" noProof="0" dirty="0"/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es-ES" noProof="0" dirty="0"/>
            <a:t>Lírica: </a:t>
          </a:r>
          <a:r>
            <a:rPr lang="es-ES" noProof="0" dirty="0" err="1"/>
            <a:t>sentiments</a:t>
          </a:r>
          <a:r>
            <a:rPr lang="es-ES" noProof="0" dirty="0"/>
            <a:t>, </a:t>
          </a:r>
          <a:r>
            <a:rPr lang="es-ES" noProof="0" dirty="0" err="1"/>
            <a:t>emoció</a:t>
          </a:r>
          <a:endParaRPr lang="es-ES" noProof="0" dirty="0"/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3EAD35F-38F2-4CB7-9A6D-B04FFD8A51FD}">
      <dgm:prSet phldrT="[Text]"/>
      <dgm:spPr/>
      <dgm:t>
        <a:bodyPr rtlCol="0"/>
        <a:lstStyle/>
        <a:p>
          <a:pPr rtl="0"/>
          <a:r>
            <a:rPr lang="es-ES" noProof="0" dirty="0" err="1"/>
            <a:t>Èpica</a:t>
          </a:r>
          <a:r>
            <a:rPr lang="es-ES" noProof="0" dirty="0"/>
            <a:t>: gestes </a:t>
          </a:r>
          <a:r>
            <a:rPr lang="es-ES" noProof="0" dirty="0" err="1"/>
            <a:t>heroiques</a:t>
          </a:r>
          <a:endParaRPr lang="es-ES" noProof="0" dirty="0"/>
        </a:p>
      </dgm:t>
    </dgm:pt>
    <dgm:pt modelId="{81FE7DB1-4BFC-4407-80A9-E5514E94C61D}" type="par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4B66B839-1910-459B-92B2-14846EBA7A70}" type="sib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es-ES" noProof="0" dirty="0"/>
            <a:t>Narrativa: </a:t>
          </a:r>
          <a:r>
            <a:rPr lang="es-ES" noProof="0" dirty="0" err="1"/>
            <a:t>Fets</a:t>
          </a:r>
          <a:r>
            <a:rPr lang="es-ES" noProof="0" dirty="0"/>
            <a:t> </a:t>
          </a:r>
          <a:r>
            <a:rPr lang="es-ES" noProof="0" dirty="0" err="1"/>
            <a:t>reals</a:t>
          </a:r>
          <a:r>
            <a:rPr lang="es-ES" noProof="0" dirty="0"/>
            <a:t> o </a:t>
          </a:r>
          <a:r>
            <a:rPr lang="es-ES" noProof="0" dirty="0" err="1"/>
            <a:t>imaginaris</a:t>
          </a:r>
          <a:r>
            <a:rPr lang="es-ES" noProof="0" dirty="0"/>
            <a:t>, narrador/a</a:t>
          </a: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es-ES" noProof="0" dirty="0"/>
            <a:t>Narrativa curta</a:t>
          </a:r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709ED9DC-E391-4C6C-B788-93F1C2EFB6FD}">
      <dgm:prSet phldrT="[Text]"/>
      <dgm:spPr/>
      <dgm:t>
        <a:bodyPr rtlCol="0"/>
        <a:lstStyle/>
        <a:p>
          <a:pPr rtl="0"/>
          <a:r>
            <a:rPr lang="es-ES" noProof="0" dirty="0"/>
            <a:t>Narrativa </a:t>
          </a:r>
          <a:r>
            <a:rPr lang="es-ES" noProof="0" dirty="0" err="1"/>
            <a:t>llarga</a:t>
          </a:r>
          <a:endParaRPr lang="es-ES" noProof="0" dirty="0"/>
        </a:p>
      </dgm:t>
    </dgm:pt>
    <dgm:pt modelId="{B5FA6CF0-E0A0-46A0-93C9-B722B31A8A9C}" type="par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F3C03C29-D7FF-4D61-8D75-8B75B2F589EC}" type="sib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es-ES" noProof="0" dirty="0"/>
            <a:t>Teatre: </a:t>
          </a:r>
          <a:r>
            <a:rPr lang="es-ES" noProof="0" dirty="0" err="1"/>
            <a:t>conflicte</a:t>
          </a:r>
          <a:r>
            <a:rPr lang="es-ES" noProof="0" dirty="0"/>
            <a:t> a través del </a:t>
          </a:r>
          <a:r>
            <a:rPr lang="es-ES" noProof="0" dirty="0" err="1"/>
            <a:t>diàleg</a:t>
          </a:r>
          <a:endParaRPr lang="es-ES" noProof="0" dirty="0"/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r>
            <a:rPr lang="es-ES" noProof="0" dirty="0" err="1"/>
            <a:t>Tragèdia</a:t>
          </a:r>
          <a:r>
            <a:rPr lang="es-ES" noProof="0" dirty="0"/>
            <a:t>: </a:t>
          </a:r>
          <a:r>
            <a:rPr lang="es-ES" noProof="0" dirty="0" err="1"/>
            <a:t>predomini</a:t>
          </a:r>
          <a:r>
            <a:rPr lang="es-ES" noProof="0" dirty="0"/>
            <a:t> </a:t>
          </a:r>
          <a:r>
            <a:rPr lang="es-ES" noProof="0" dirty="0" err="1"/>
            <a:t>to</a:t>
          </a:r>
          <a:r>
            <a:rPr lang="es-ES" noProof="0" dirty="0"/>
            <a:t> </a:t>
          </a:r>
          <a:r>
            <a:rPr lang="es-ES" noProof="0" dirty="0" err="1"/>
            <a:t>seriós</a:t>
          </a:r>
          <a:r>
            <a:rPr lang="es-ES" noProof="0" dirty="0"/>
            <a:t>, </a:t>
          </a:r>
          <a:r>
            <a:rPr lang="es-ES" noProof="0" dirty="0" err="1"/>
            <a:t>desenllaç</a:t>
          </a:r>
          <a:r>
            <a:rPr lang="es-ES" noProof="0" dirty="0"/>
            <a:t> fatal</a:t>
          </a:r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072A7D37-11F4-46DF-BC9E-7DD2E0E71EEC}">
      <dgm:prSet phldrT="[Text]"/>
      <dgm:spPr/>
      <dgm:t>
        <a:bodyPr rtlCol="0"/>
        <a:lstStyle/>
        <a:p>
          <a:pPr rtl="0"/>
          <a:r>
            <a:rPr lang="es-ES" noProof="0" dirty="0" err="1"/>
            <a:t>Comèdia</a:t>
          </a:r>
          <a:r>
            <a:rPr lang="es-ES" noProof="0" dirty="0"/>
            <a:t>: </a:t>
          </a:r>
          <a:r>
            <a:rPr lang="es-ES" noProof="0" dirty="0" err="1"/>
            <a:t>accent</a:t>
          </a:r>
          <a:r>
            <a:rPr lang="es-ES" noProof="0" dirty="0"/>
            <a:t> </a:t>
          </a:r>
          <a:r>
            <a:rPr lang="es-ES" noProof="0" dirty="0" err="1"/>
            <a:t>graciós</a:t>
          </a:r>
          <a:r>
            <a:rPr lang="es-ES" noProof="0" dirty="0"/>
            <a:t>, </a:t>
          </a:r>
          <a:r>
            <a:rPr lang="es-ES" noProof="0" dirty="0" err="1"/>
            <a:t>desenllaç</a:t>
          </a:r>
          <a:r>
            <a:rPr lang="es-ES" noProof="0" dirty="0"/>
            <a:t> </a:t>
          </a:r>
          <a:r>
            <a:rPr lang="es-ES" noProof="0" dirty="0" err="1"/>
            <a:t>feliç</a:t>
          </a:r>
          <a:endParaRPr lang="es-ES" noProof="0" dirty="0"/>
        </a:p>
      </dgm:t>
    </dgm:pt>
    <dgm:pt modelId="{52465706-2FE4-49EF-9167-10DF8573E9E3}" type="parTrans" cxnId="{F8A95752-8943-4D68-8B1D-385AAC289738}">
      <dgm:prSet/>
      <dgm:spPr/>
      <dgm:t>
        <a:bodyPr/>
        <a:lstStyle/>
        <a:p>
          <a:endParaRPr lang="ca-ES"/>
        </a:p>
      </dgm:t>
    </dgm:pt>
    <dgm:pt modelId="{F35E4E41-6A7E-4644-B4A3-8C529255280C}" type="sibTrans" cxnId="{F8A95752-8943-4D68-8B1D-385AAC289738}">
      <dgm:prSet/>
      <dgm:spPr/>
      <dgm:t>
        <a:bodyPr/>
        <a:lstStyle/>
        <a:p>
          <a:endParaRPr lang="ca-ES"/>
        </a:p>
      </dgm:t>
    </dgm:pt>
    <dgm:pt modelId="{D963EE47-19FF-466C-A5A6-8A82E728C34D}">
      <dgm:prSet phldrT="[Text]"/>
      <dgm:spPr/>
      <dgm:t>
        <a:bodyPr rtlCol="0"/>
        <a:lstStyle/>
        <a:p>
          <a:pPr rtl="0"/>
          <a:r>
            <a:rPr lang="es-ES" noProof="0" dirty="0"/>
            <a:t>Drama: </a:t>
          </a:r>
          <a:r>
            <a:rPr lang="es-ES" noProof="0" dirty="0" err="1"/>
            <a:t>element</a:t>
          </a:r>
          <a:r>
            <a:rPr lang="es-ES" noProof="0" dirty="0"/>
            <a:t> realista, </a:t>
          </a:r>
          <a:r>
            <a:rPr lang="es-ES" noProof="0" dirty="0" err="1"/>
            <a:t>desenllaç</a:t>
          </a:r>
          <a:r>
            <a:rPr lang="es-ES" noProof="0" dirty="0"/>
            <a:t> </a:t>
          </a:r>
          <a:r>
            <a:rPr lang="es-ES" noProof="0" dirty="0" err="1"/>
            <a:t>incert</a:t>
          </a:r>
          <a:endParaRPr lang="es-ES" noProof="0" dirty="0"/>
        </a:p>
      </dgm:t>
    </dgm:pt>
    <dgm:pt modelId="{EBF17664-CAE6-45FB-9A7A-CD9494D36271}" type="parTrans" cxnId="{641CD144-ED1D-4F9F-9684-9C0501CAE7B4}">
      <dgm:prSet/>
      <dgm:spPr/>
      <dgm:t>
        <a:bodyPr/>
        <a:lstStyle/>
        <a:p>
          <a:endParaRPr lang="ca-ES"/>
        </a:p>
      </dgm:t>
    </dgm:pt>
    <dgm:pt modelId="{A8592730-0C51-45E5-8286-4B310D5E089A}" type="sibTrans" cxnId="{641CD144-ED1D-4F9F-9684-9C0501CAE7B4}">
      <dgm:prSet/>
      <dgm:spPr/>
      <dgm:t>
        <a:bodyPr/>
        <a:lstStyle/>
        <a:p>
          <a:endParaRPr lang="ca-ES"/>
        </a:p>
      </dgm:t>
    </dgm:pt>
    <dgm:pt modelId="{4B1907C0-8F4A-4287-ADD2-0D84E445BFB9}">
      <dgm:prSet phldrT="[Text]"/>
      <dgm:spPr/>
      <dgm:t>
        <a:bodyPr rtlCol="0"/>
        <a:lstStyle/>
        <a:p>
          <a:pPr rtl="0"/>
          <a:r>
            <a:rPr lang="es-ES" noProof="0" dirty="0" err="1"/>
            <a:t>Assaig</a:t>
          </a:r>
          <a:r>
            <a:rPr lang="es-ES" noProof="0" dirty="0"/>
            <a:t>: </a:t>
          </a:r>
          <a:r>
            <a:rPr lang="es-ES" noProof="0" dirty="0" err="1"/>
            <a:t>reflexió</a:t>
          </a:r>
          <a:r>
            <a:rPr lang="es-ES" noProof="0" dirty="0"/>
            <a:t> o </a:t>
          </a:r>
          <a:r>
            <a:rPr lang="es-ES" noProof="0" dirty="0" err="1"/>
            <a:t>opinió</a:t>
          </a:r>
          <a:r>
            <a:rPr lang="es-ES" noProof="0" dirty="0"/>
            <a:t> </a:t>
          </a:r>
          <a:r>
            <a:rPr lang="es-ES" noProof="0" dirty="0" err="1"/>
            <a:t>amb</a:t>
          </a:r>
          <a:r>
            <a:rPr lang="es-ES" noProof="0" dirty="0"/>
            <a:t> </a:t>
          </a:r>
          <a:r>
            <a:rPr lang="es-ES" noProof="0" dirty="0" err="1"/>
            <a:t>voluntat</a:t>
          </a:r>
          <a:r>
            <a:rPr lang="es-ES" noProof="0" dirty="0"/>
            <a:t> </a:t>
          </a:r>
          <a:r>
            <a:rPr lang="es-ES" noProof="0" dirty="0" err="1"/>
            <a:t>literària</a:t>
          </a:r>
          <a:endParaRPr lang="es-ES" noProof="0" dirty="0"/>
        </a:p>
      </dgm:t>
    </dgm:pt>
    <dgm:pt modelId="{AA14AAA4-2F65-416A-A007-C4CD3D28FA27}" type="parTrans" cxnId="{67526AEB-F239-4A00-8B39-D488956A01B3}">
      <dgm:prSet/>
      <dgm:spPr/>
      <dgm:t>
        <a:bodyPr/>
        <a:lstStyle/>
        <a:p>
          <a:endParaRPr lang="ca-ES"/>
        </a:p>
      </dgm:t>
    </dgm:pt>
    <dgm:pt modelId="{2CC44798-B8FA-4A6C-AE46-D4FCDE5D0FA0}" type="sibTrans" cxnId="{67526AEB-F239-4A00-8B39-D488956A01B3}">
      <dgm:prSet/>
      <dgm:spPr/>
      <dgm:t>
        <a:bodyPr/>
        <a:lstStyle/>
        <a:p>
          <a:endParaRPr lang="ca-E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4" custLinFactNeighborX="-134" custLinFactNeighborY="-268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4" custLinFactNeighborX="-81" custLinFactNeighborY="-3260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1698A9-B7A5-4917-97E7-8AAB334BD773}" type="pres">
      <dgm:prSet presAssocID="{FF80E1BA-0D6F-4EE8-9640-892A5897DBCD}" presName="spacer" presStyleCnt="0"/>
      <dgm:spPr/>
    </dgm:pt>
    <dgm:pt modelId="{145957A9-4237-47A5-86FF-70B8CAB485B0}" type="pres">
      <dgm:prSet presAssocID="{4B1907C0-8F4A-4287-ADD2-0D84E445BFB9}" presName="parentText" presStyleLbl="node1" presStyleIdx="3" presStyleCnt="4" custLinFactY="16726" custLinFactNeighborX="-6" custLinFactNeighborY="100000">
        <dgm:presLayoutVars>
          <dgm:chMax val="0"/>
          <dgm:bulletEnabled val="1"/>
        </dgm:presLayoutVars>
      </dgm:prSet>
      <dgm:spPr/>
    </dgm:pt>
    <dgm:pt modelId="{23E5F48F-10CE-461E-8C2C-B51620EF63AA}" type="pres">
      <dgm:prSet presAssocID="{4B1907C0-8F4A-4287-ADD2-0D84E445BFB9}" presName="childText" presStyleLbl="revTx" presStyleIdx="2" presStyleCnt="3" custLinFactNeighborX="0" custLinFactNeighborY="-91582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641CD144-ED1D-4F9F-9684-9C0501CAE7B4}" srcId="{4B1907C0-8F4A-4287-ADD2-0D84E445BFB9}" destId="{D963EE47-19FF-466C-A5A6-8A82E728C34D}" srcOrd="2" destOrd="0" parTransId="{EBF17664-CAE6-45FB-9A7A-CD9494D36271}" sibTransId="{A8592730-0C51-45E5-8286-4B310D5E089A}"/>
    <dgm:cxn modelId="{07531147-B0FF-4BE9-BB49-189F12062CA7}" type="presOf" srcId="{4B1907C0-8F4A-4287-ADD2-0D84E445BFB9}" destId="{145957A9-4237-47A5-86FF-70B8CAB485B0}" srcOrd="0" destOrd="0" presId="urn:microsoft.com/office/officeart/2005/8/layout/vList2"/>
    <dgm:cxn modelId="{A7E6A068-1653-493F-9656-A82221902C86}" type="presOf" srcId="{D963EE47-19FF-466C-A5A6-8A82E728C34D}" destId="{23E5F48F-10CE-461E-8C2C-B51620EF63AA}" srcOrd="0" destOrd="2" presId="urn:microsoft.com/office/officeart/2005/8/layout/vList2"/>
    <dgm:cxn modelId="{A6FB3C49-AB75-4315-BB6B-886AA454F16F}" srcId="{4B1907C0-8F4A-4287-ADD2-0D84E445BFB9}" destId="{FE0A3CAE-D039-42F2-AF12-1E6F6793A633}" srcOrd="0" destOrd="0" parTransId="{7E2ED2D1-AFF4-4DED-BB53-30A310825CE2}" sibTransId="{417BDEF2-191B-4000-BDE8-D3D22A51FCF3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F8A95752-8943-4D68-8B1D-385AAC289738}" srcId="{4B1907C0-8F4A-4287-ADD2-0D84E445BFB9}" destId="{072A7D37-11F4-46DF-BC9E-7DD2E0E71EEC}" srcOrd="1" destOrd="0" parTransId="{52465706-2FE4-49EF-9167-10DF8573E9E3}" sibTransId="{F35E4E41-6A7E-4644-B4A3-8C529255280C}"/>
    <dgm:cxn modelId="{3EEC5C87-6389-4A8C-802B-39E05DF14308}" type="presOf" srcId="{072A7D37-11F4-46DF-BC9E-7DD2E0E71EEC}" destId="{23E5F48F-10CE-461E-8C2C-B51620EF63AA}" srcOrd="0" destOrd="1" presId="urn:microsoft.com/office/officeart/2005/8/layout/vList2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3656B090-A676-4E00-8A74-815942300152}" type="presOf" srcId="{709ED9DC-E391-4C6C-B788-93F1C2EFB6FD}" destId="{782956A5-ADC8-4959-B856-589B9D9B9635}" srcOrd="0" destOrd="1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109ECBC1-64DC-48B7-847D-6354B293D099}" type="presOf" srcId="{33EAD35F-38F2-4CB7-9A6D-B04FFD8A51FD}" destId="{CD5F6E02-AD43-4E7A-935B-DDF5D6C74800}" srcOrd="0" destOrd="1" presId="urn:microsoft.com/office/officeart/2005/8/layout/vList2"/>
    <dgm:cxn modelId="{4E1F4DD3-80F9-4C64-AD18-84774C7BAFE1}" type="presOf" srcId="{FE0A3CAE-D039-42F2-AF12-1E6F6793A633}" destId="{23E5F48F-10CE-461E-8C2C-B51620EF63AA}" srcOrd="0" destOrd="0" presId="urn:microsoft.com/office/officeart/2005/8/layout/vList2"/>
    <dgm:cxn modelId="{67526AEB-F239-4A00-8B39-D488956A01B3}" srcId="{90119837-5B71-4D44-BB01-DB0B084933C8}" destId="{4B1907C0-8F4A-4287-ADD2-0D84E445BFB9}" srcOrd="3" destOrd="0" parTransId="{AA14AAA4-2F65-416A-A007-C4CD3D28FA27}" sibTransId="{2CC44798-B8FA-4A6C-AE46-D4FCDE5D0FA0}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4C9EEA48-2BA4-4D08-B144-6D875C393A95}" type="presParOf" srcId="{ED5DCCC5-BCA8-4491-AA37-BAF153ECA184}" destId="{EE1698A9-B7A5-4917-97E7-8AAB334BD773}" srcOrd="5" destOrd="0" presId="urn:microsoft.com/office/officeart/2005/8/layout/vList2"/>
    <dgm:cxn modelId="{6C610149-4110-4606-BE55-CCFA047FD9B9}" type="presParOf" srcId="{ED5DCCC5-BCA8-4491-AA37-BAF153ECA184}" destId="{145957A9-4237-47A5-86FF-70B8CAB485B0}" srcOrd="6" destOrd="0" presId="urn:microsoft.com/office/officeart/2005/8/layout/vList2"/>
    <dgm:cxn modelId="{9EDC157B-270D-4722-A736-AE2E2D7C373A}" type="presParOf" srcId="{ED5DCCC5-BCA8-4491-AA37-BAF153ECA184}" destId="{23E5F48F-10CE-461E-8C2C-B51620EF63A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602252"/>
          <a:ext cx="497681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 err="1"/>
            <a:t>Poesia</a:t>
          </a:r>
          <a:r>
            <a:rPr lang="es-ES" sz="1700" kern="1200" noProof="0" dirty="0"/>
            <a:t>: </a:t>
          </a:r>
          <a:r>
            <a:rPr lang="es-ES" sz="1700" kern="1200" noProof="0" dirty="0" err="1"/>
            <a:t>vers</a:t>
          </a:r>
          <a:r>
            <a:rPr lang="es-ES" sz="1700" kern="1200" noProof="0" dirty="0"/>
            <a:t>, </a:t>
          </a:r>
          <a:r>
            <a:rPr lang="es-ES" sz="1700" kern="1200" noProof="0" dirty="0" err="1"/>
            <a:t>llenguatge</a:t>
          </a:r>
          <a:r>
            <a:rPr lang="es-ES" sz="1700" kern="1200" noProof="0" dirty="0"/>
            <a:t> </a:t>
          </a:r>
          <a:r>
            <a:rPr lang="es-ES" sz="1700" kern="1200" noProof="0" dirty="0" err="1"/>
            <a:t>figurat</a:t>
          </a:r>
          <a:endParaRPr lang="es-ES" sz="1700" kern="1200" noProof="0" dirty="0"/>
        </a:p>
      </dsp:txBody>
      <dsp:txXfrm>
        <a:off x="19904" y="622156"/>
        <a:ext cx="4937005" cy="367937"/>
      </dsp:txXfrm>
    </dsp:sp>
    <dsp:sp modelId="{CD5F6E02-AD43-4E7A-935B-DDF5D6C74800}">
      <dsp:nvSpPr>
        <dsp:cNvPr id="0" name=""/>
        <dsp:cNvSpPr/>
      </dsp:nvSpPr>
      <dsp:spPr>
        <a:xfrm>
          <a:off x="0" y="1011200"/>
          <a:ext cx="4976813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1590" rIns="120904" bIns="21590" numCol="1" spcCol="1270" rtlCol="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noProof="0" dirty="0"/>
            <a:t>Lírica: </a:t>
          </a:r>
          <a:r>
            <a:rPr lang="es-ES" sz="1300" kern="1200" noProof="0" dirty="0" err="1"/>
            <a:t>sentiments</a:t>
          </a:r>
          <a:r>
            <a:rPr lang="es-ES" sz="1300" kern="1200" noProof="0" dirty="0"/>
            <a:t>, </a:t>
          </a:r>
          <a:r>
            <a:rPr lang="es-ES" sz="1300" kern="1200" noProof="0" dirty="0" err="1"/>
            <a:t>emoció</a:t>
          </a:r>
          <a:endParaRPr lang="es-ES" sz="1300" kern="1200" noProof="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noProof="0" dirty="0" err="1"/>
            <a:t>Èpica</a:t>
          </a:r>
          <a:r>
            <a:rPr lang="es-ES" sz="1300" kern="1200" noProof="0" dirty="0"/>
            <a:t>: gestes </a:t>
          </a:r>
          <a:r>
            <a:rPr lang="es-ES" sz="1300" kern="1200" noProof="0" dirty="0" err="1"/>
            <a:t>heroiques</a:t>
          </a:r>
          <a:endParaRPr lang="es-ES" sz="1300" kern="1200" noProof="0" dirty="0"/>
        </a:p>
      </dsp:txBody>
      <dsp:txXfrm>
        <a:off x="0" y="1011200"/>
        <a:ext cx="4976813" cy="448672"/>
      </dsp:txXfrm>
    </dsp:sp>
    <dsp:sp modelId="{81203336-F3DE-4B3A-BCF4-0F68C23AC2BB}">
      <dsp:nvSpPr>
        <dsp:cNvPr id="0" name=""/>
        <dsp:cNvSpPr/>
      </dsp:nvSpPr>
      <dsp:spPr>
        <a:xfrm>
          <a:off x="0" y="1445245"/>
          <a:ext cx="497681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Narrativa: </a:t>
          </a:r>
          <a:r>
            <a:rPr lang="es-ES" sz="1700" kern="1200" noProof="0" dirty="0" err="1"/>
            <a:t>Fets</a:t>
          </a:r>
          <a:r>
            <a:rPr lang="es-ES" sz="1700" kern="1200" noProof="0" dirty="0"/>
            <a:t> </a:t>
          </a:r>
          <a:r>
            <a:rPr lang="es-ES" sz="1700" kern="1200" noProof="0" dirty="0" err="1"/>
            <a:t>reals</a:t>
          </a:r>
          <a:r>
            <a:rPr lang="es-ES" sz="1700" kern="1200" noProof="0" dirty="0"/>
            <a:t> o </a:t>
          </a:r>
          <a:r>
            <a:rPr lang="es-ES" sz="1700" kern="1200" noProof="0" dirty="0" err="1"/>
            <a:t>imaginaris</a:t>
          </a:r>
          <a:r>
            <a:rPr lang="es-ES" sz="1700" kern="1200" noProof="0" dirty="0"/>
            <a:t>, narrador/a</a:t>
          </a:r>
        </a:p>
      </dsp:txBody>
      <dsp:txXfrm>
        <a:off x="19904" y="1465149"/>
        <a:ext cx="4937005" cy="367937"/>
      </dsp:txXfrm>
    </dsp:sp>
    <dsp:sp modelId="{782956A5-ADC8-4959-B856-589B9D9B9635}">
      <dsp:nvSpPr>
        <dsp:cNvPr id="0" name=""/>
        <dsp:cNvSpPr/>
      </dsp:nvSpPr>
      <dsp:spPr>
        <a:xfrm>
          <a:off x="0" y="1867617"/>
          <a:ext cx="4976813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1590" rIns="120904" bIns="21590" numCol="1" spcCol="1270" rtlCol="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noProof="0" dirty="0"/>
            <a:t>Narrativa curta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noProof="0" dirty="0"/>
            <a:t>Narrativa </a:t>
          </a:r>
          <a:r>
            <a:rPr lang="es-ES" sz="1300" kern="1200" noProof="0" dirty="0" err="1"/>
            <a:t>llarga</a:t>
          </a:r>
          <a:endParaRPr lang="es-ES" sz="1300" kern="1200" noProof="0" dirty="0"/>
        </a:p>
      </dsp:txBody>
      <dsp:txXfrm>
        <a:off x="0" y="1867617"/>
        <a:ext cx="4976813" cy="448672"/>
      </dsp:txXfrm>
    </dsp:sp>
    <dsp:sp modelId="{D64CB5D5-837D-47FC-9E42-A26D800BC695}">
      <dsp:nvSpPr>
        <dsp:cNvPr id="0" name=""/>
        <dsp:cNvSpPr/>
      </dsp:nvSpPr>
      <dsp:spPr>
        <a:xfrm>
          <a:off x="0" y="2316290"/>
          <a:ext cx="497681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Teatre: </a:t>
          </a:r>
          <a:r>
            <a:rPr lang="es-ES" sz="1700" kern="1200" noProof="0" dirty="0" err="1"/>
            <a:t>conflicte</a:t>
          </a:r>
          <a:r>
            <a:rPr lang="es-ES" sz="1700" kern="1200" noProof="0" dirty="0"/>
            <a:t> a través del </a:t>
          </a:r>
          <a:r>
            <a:rPr lang="es-ES" sz="1700" kern="1200" noProof="0" dirty="0" err="1"/>
            <a:t>diàleg</a:t>
          </a:r>
          <a:endParaRPr lang="es-ES" sz="1700" kern="1200" noProof="0" dirty="0"/>
        </a:p>
      </dsp:txBody>
      <dsp:txXfrm>
        <a:off x="19904" y="2336194"/>
        <a:ext cx="4937005" cy="367937"/>
      </dsp:txXfrm>
    </dsp:sp>
    <dsp:sp modelId="{145957A9-4237-47A5-86FF-70B8CAB485B0}">
      <dsp:nvSpPr>
        <dsp:cNvPr id="0" name=""/>
        <dsp:cNvSpPr/>
      </dsp:nvSpPr>
      <dsp:spPr>
        <a:xfrm>
          <a:off x="0" y="3527399"/>
          <a:ext cx="497681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 err="1"/>
            <a:t>Assaig</a:t>
          </a:r>
          <a:r>
            <a:rPr lang="es-ES" sz="1700" kern="1200" noProof="0" dirty="0"/>
            <a:t>: </a:t>
          </a:r>
          <a:r>
            <a:rPr lang="es-ES" sz="1700" kern="1200" noProof="0" dirty="0" err="1"/>
            <a:t>reflexió</a:t>
          </a:r>
          <a:r>
            <a:rPr lang="es-ES" sz="1700" kern="1200" noProof="0" dirty="0"/>
            <a:t> o </a:t>
          </a:r>
          <a:r>
            <a:rPr lang="es-ES" sz="1700" kern="1200" noProof="0" dirty="0" err="1"/>
            <a:t>opinió</a:t>
          </a:r>
          <a:r>
            <a:rPr lang="es-ES" sz="1700" kern="1200" noProof="0" dirty="0"/>
            <a:t> </a:t>
          </a:r>
          <a:r>
            <a:rPr lang="es-ES" sz="1700" kern="1200" noProof="0" dirty="0" err="1"/>
            <a:t>amb</a:t>
          </a:r>
          <a:r>
            <a:rPr lang="es-ES" sz="1700" kern="1200" noProof="0" dirty="0"/>
            <a:t> </a:t>
          </a:r>
          <a:r>
            <a:rPr lang="es-ES" sz="1700" kern="1200" noProof="0" dirty="0" err="1"/>
            <a:t>voluntat</a:t>
          </a:r>
          <a:r>
            <a:rPr lang="es-ES" sz="1700" kern="1200" noProof="0" dirty="0"/>
            <a:t> </a:t>
          </a:r>
          <a:r>
            <a:rPr lang="es-ES" sz="1700" kern="1200" noProof="0" dirty="0" err="1"/>
            <a:t>literària</a:t>
          </a:r>
          <a:endParaRPr lang="es-ES" sz="1700" kern="1200" noProof="0" dirty="0"/>
        </a:p>
      </dsp:txBody>
      <dsp:txXfrm>
        <a:off x="19904" y="3547303"/>
        <a:ext cx="4937005" cy="367937"/>
      </dsp:txXfrm>
    </dsp:sp>
    <dsp:sp modelId="{23E5F48F-10CE-461E-8C2C-B51620EF63AA}">
      <dsp:nvSpPr>
        <dsp:cNvPr id="0" name=""/>
        <dsp:cNvSpPr/>
      </dsp:nvSpPr>
      <dsp:spPr>
        <a:xfrm>
          <a:off x="0" y="2807318"/>
          <a:ext cx="4976813" cy="68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1590" rIns="120904" bIns="21590" numCol="1" spcCol="1270" rtlCol="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noProof="0" dirty="0" err="1"/>
            <a:t>Tragèdia</a:t>
          </a:r>
          <a:r>
            <a:rPr lang="es-ES" sz="1300" kern="1200" noProof="0" dirty="0"/>
            <a:t>: </a:t>
          </a:r>
          <a:r>
            <a:rPr lang="es-ES" sz="1300" kern="1200" noProof="0" dirty="0" err="1"/>
            <a:t>predomini</a:t>
          </a:r>
          <a:r>
            <a:rPr lang="es-ES" sz="1300" kern="1200" noProof="0" dirty="0"/>
            <a:t> </a:t>
          </a:r>
          <a:r>
            <a:rPr lang="es-ES" sz="1300" kern="1200" noProof="0" dirty="0" err="1"/>
            <a:t>to</a:t>
          </a:r>
          <a:r>
            <a:rPr lang="es-ES" sz="1300" kern="1200" noProof="0" dirty="0"/>
            <a:t> </a:t>
          </a:r>
          <a:r>
            <a:rPr lang="es-ES" sz="1300" kern="1200" noProof="0" dirty="0" err="1"/>
            <a:t>seriós</a:t>
          </a:r>
          <a:r>
            <a:rPr lang="es-ES" sz="1300" kern="1200" noProof="0" dirty="0"/>
            <a:t>, </a:t>
          </a:r>
          <a:r>
            <a:rPr lang="es-ES" sz="1300" kern="1200" noProof="0" dirty="0" err="1"/>
            <a:t>desenllaç</a:t>
          </a:r>
          <a:r>
            <a:rPr lang="es-ES" sz="1300" kern="1200" noProof="0" dirty="0"/>
            <a:t> fatal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noProof="0" dirty="0" err="1"/>
            <a:t>Comèdia</a:t>
          </a:r>
          <a:r>
            <a:rPr lang="es-ES" sz="1300" kern="1200" noProof="0" dirty="0"/>
            <a:t>: </a:t>
          </a:r>
          <a:r>
            <a:rPr lang="es-ES" sz="1300" kern="1200" noProof="0" dirty="0" err="1"/>
            <a:t>accent</a:t>
          </a:r>
          <a:r>
            <a:rPr lang="es-ES" sz="1300" kern="1200" noProof="0" dirty="0"/>
            <a:t> </a:t>
          </a:r>
          <a:r>
            <a:rPr lang="es-ES" sz="1300" kern="1200" noProof="0" dirty="0" err="1"/>
            <a:t>graciós</a:t>
          </a:r>
          <a:r>
            <a:rPr lang="es-ES" sz="1300" kern="1200" noProof="0" dirty="0"/>
            <a:t>, </a:t>
          </a:r>
          <a:r>
            <a:rPr lang="es-ES" sz="1300" kern="1200" noProof="0" dirty="0" err="1"/>
            <a:t>desenllaç</a:t>
          </a:r>
          <a:r>
            <a:rPr lang="es-ES" sz="1300" kern="1200" noProof="0" dirty="0"/>
            <a:t> </a:t>
          </a:r>
          <a:r>
            <a:rPr lang="es-ES" sz="1300" kern="1200" noProof="0" dirty="0" err="1"/>
            <a:t>feliç</a:t>
          </a:r>
          <a:endParaRPr lang="es-ES" sz="1300" kern="1200" noProof="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noProof="0" dirty="0"/>
            <a:t>Drama: </a:t>
          </a:r>
          <a:r>
            <a:rPr lang="es-ES" sz="1300" kern="1200" noProof="0" dirty="0" err="1"/>
            <a:t>element</a:t>
          </a:r>
          <a:r>
            <a:rPr lang="es-ES" sz="1300" kern="1200" noProof="0" dirty="0"/>
            <a:t> realista, </a:t>
          </a:r>
          <a:r>
            <a:rPr lang="es-ES" sz="1300" kern="1200" noProof="0" dirty="0" err="1"/>
            <a:t>desenllaç</a:t>
          </a:r>
          <a:r>
            <a:rPr lang="es-ES" sz="1300" kern="1200" noProof="0" dirty="0"/>
            <a:t> </a:t>
          </a:r>
          <a:r>
            <a:rPr lang="es-ES" sz="1300" kern="1200" noProof="0" dirty="0" err="1"/>
            <a:t>incert</a:t>
          </a:r>
          <a:endParaRPr lang="es-ES" sz="1300" kern="1200" noProof="0" dirty="0"/>
        </a:p>
      </dsp:txBody>
      <dsp:txXfrm>
        <a:off x="0" y="2807318"/>
        <a:ext cx="4976813" cy="686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DD6FA3E-F0AA-4174-B4A2-E5A74C55C518}" type="datetime1">
              <a:rPr lang="es-ES" smtClean="0">
                <a:solidFill>
                  <a:schemeClr val="tx2"/>
                </a:solidFill>
              </a:rPr>
              <a:pPr algn="r" rtl="0"/>
              <a:t>22/10/2021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s-ES">
                <a:solidFill>
                  <a:schemeClr val="tx2"/>
                </a:solidFill>
              </a:rPr>
              <a:pPr algn="r" rtl="0"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42CE8E-1509-4367-B318-56C7A1E910B6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A6EC49-7015-4469-9A74-004F639B3FDA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778434-5D58-47CE-9224-ED2BB79A18DD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3ED9F-182D-465B-83F0-8108EBE0391A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1690F1-80DA-4D8B-B458-8D4BD410131D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437A7-884C-4343-A93E-6370C2487814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ED79CC-2E17-4813-9B77-E03A744EFEA4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29622-6F3C-4902-9962-43BF7D6E67A7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52E44-9152-44CF-BA11-17304D98E8E7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6F3C807-97E5-4EB1-B67A-316AEC28F394}" type="datetime1">
              <a:rPr lang="es-ES" smtClean="0"/>
              <a:pPr/>
              <a:t>22/10/2021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La literatura i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gèneres</a:t>
            </a:r>
            <a:r>
              <a:rPr lang="es-ES" dirty="0"/>
              <a:t> </a:t>
            </a:r>
            <a:r>
              <a:rPr lang="es-ES" dirty="0" err="1"/>
              <a:t>literaris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397000"/>
          </a:xfrm>
        </p:spPr>
        <p:txBody>
          <a:bodyPr rtlCol="0"/>
          <a:lstStyle/>
          <a:p>
            <a:pPr rtl="0"/>
            <a:r>
              <a:rPr lang="es-ES" dirty="0"/>
              <a:t>Literatura…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l"/>
            <a:r>
              <a:rPr lang="ca-ES" b="0" i="0" dirty="0">
                <a:solidFill>
                  <a:srgbClr val="444444"/>
                </a:solidFill>
                <a:effectLst/>
                <a:latin typeface="Roboto"/>
              </a:rPr>
              <a:t>La literatura és l’art de la paraula, és a dir, la creació escrita o oral destinada a proporcionar, per la seva bellesa, una emoció agradable a qui la llegeix o l’escolta. Així doncs, la literatura comprèn tant les obres escrites com les que es transmeten de forma oral.</a:t>
            </a:r>
          </a:p>
          <a:p>
            <a:pPr algn="l"/>
            <a:r>
              <a:rPr lang="ca-ES" b="0" i="0" dirty="0">
                <a:solidFill>
                  <a:srgbClr val="444444"/>
                </a:solidFill>
                <a:effectLst/>
                <a:latin typeface="Roboto"/>
              </a:rPr>
              <a:t>Originàriament, la paraula literatura servia per designar ‘tot allò que era fet amb lletres’; en l’actualitat, però, diferenciem els textos realitzats amb intenció artística (textos literaris) de la resta (textos utilitaris).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Les </a:t>
            </a:r>
            <a:r>
              <a:rPr lang="es-ES" dirty="0" err="1"/>
              <a:t>primeres</a:t>
            </a:r>
            <a:r>
              <a:rPr lang="es-ES" dirty="0"/>
              <a:t> </a:t>
            </a:r>
            <a:r>
              <a:rPr lang="es-ES" dirty="0" err="1"/>
              <a:t>manifestacions</a:t>
            </a:r>
            <a:r>
              <a:rPr lang="es-ES" dirty="0"/>
              <a:t> </a:t>
            </a:r>
            <a:r>
              <a:rPr lang="es-ES" dirty="0" err="1"/>
              <a:t>literàries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1BBC4F-C815-4815-AAA2-55E767BB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Van ser orals i es van produir abans que s’inventés l’escriptura. Els primers humans, s’explicaven històries, cantaven cançons i fins i tot feien teatre.</a:t>
            </a:r>
          </a:p>
          <a:p>
            <a:r>
              <a:rPr lang="ca-ES" dirty="0"/>
              <a:t>Així van néixer els primers textos literaris no escrits, que es conserven a la memòria de les persones i que es transmeten de pares a fills i conformen un patrimoni molt ric: el de la literatura oral tradicional.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Literatura escrita:</a:t>
            </a: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dirty="0"/>
              <a:t>La </a:t>
            </a:r>
            <a:r>
              <a:rPr lang="es-ES" dirty="0" err="1"/>
              <a:t>invenció</a:t>
            </a:r>
            <a:r>
              <a:rPr lang="es-ES" dirty="0"/>
              <a:t> de </a:t>
            </a:r>
            <a:r>
              <a:rPr lang="es-ES" dirty="0" err="1"/>
              <a:t>l’alfabet</a:t>
            </a:r>
            <a:r>
              <a:rPr lang="es-ES" dirty="0"/>
              <a:t>, impulsa la </a:t>
            </a:r>
            <a:r>
              <a:rPr lang="es-ES" dirty="0" err="1"/>
              <a:t>creació</a:t>
            </a:r>
            <a:r>
              <a:rPr lang="es-ES" dirty="0"/>
              <a:t> literaria: </a:t>
            </a:r>
            <a:r>
              <a:rPr lang="es-ES" dirty="0" err="1"/>
              <a:t>l’escriptura</a:t>
            </a:r>
            <a:r>
              <a:rPr lang="es-ES" dirty="0"/>
              <a:t>.</a:t>
            </a:r>
          </a:p>
        </p:txBody>
      </p:sp>
      <p:graphicFrame>
        <p:nvGraphicFramePr>
          <p:cNvPr id="6" name="Marcador de posición de contenido 5" descr="Tabla de ejemplo con 3 columnas y 4 filas" title="Tab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4326933"/>
              </p:ext>
            </p:extLst>
          </p:nvPr>
        </p:nvGraphicFramePr>
        <p:xfrm>
          <a:off x="6022404" y="2700774"/>
          <a:ext cx="4837360" cy="37000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1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35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Literatura Oral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Literatura Escrita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35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Via</a:t>
                      </a:r>
                      <a:r>
                        <a:rPr lang="es-ES" noProof="0" dirty="0"/>
                        <a:t> oral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Via</a:t>
                      </a:r>
                      <a:r>
                        <a:rPr lang="es-ES" noProof="0" dirty="0"/>
                        <a:t> escrita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78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Anònima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D’autor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438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No </a:t>
                      </a:r>
                      <a:r>
                        <a:rPr lang="es-ES" noProof="0" dirty="0" err="1"/>
                        <a:t>fixat</a:t>
                      </a:r>
                      <a:r>
                        <a:rPr lang="es-ES" noProof="0" dirty="0"/>
                        <a:t>, </a:t>
                      </a:r>
                      <a:r>
                        <a:rPr lang="es-ES" noProof="0" dirty="0" err="1"/>
                        <a:t>amb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variacions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Fixat</a:t>
                      </a:r>
                      <a:r>
                        <a:rPr lang="es-ES" noProof="0" dirty="0"/>
                        <a:t>, </a:t>
                      </a:r>
                      <a:r>
                        <a:rPr lang="es-ES" noProof="0" dirty="0" err="1"/>
                        <a:t>sense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variacions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Gèneres</a:t>
            </a:r>
            <a:r>
              <a:rPr lang="es-ES" dirty="0"/>
              <a:t> </a:t>
            </a:r>
            <a:r>
              <a:rPr lang="es-ES" dirty="0" err="1"/>
              <a:t>literaris</a:t>
            </a:r>
            <a:r>
              <a:rPr lang="es-ES" dirty="0"/>
              <a:t>:</a:t>
            </a:r>
          </a:p>
        </p:txBody>
      </p:sp>
      <p:graphicFrame>
        <p:nvGraphicFramePr>
          <p:cNvPr id="4" name="Marcador de posición de contenido 3" descr="Lista vertical de viñetas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4496500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F1C584-7D1B-4652-B472-F30E0A3F2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258896"/>
            <a:ext cx="4976812" cy="3075103"/>
          </a:xfr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Per </a:t>
            </a:r>
            <a:r>
              <a:rPr lang="es-ES" dirty="0" err="1"/>
              <a:t>dimarts</a:t>
            </a:r>
            <a:r>
              <a:rPr lang="es-ES"/>
              <a:t> 26 </a:t>
            </a:r>
            <a:r>
              <a:rPr lang="es-ES" dirty="0"/>
              <a:t>octubre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04578" y="980728"/>
            <a:ext cx="7008574" cy="1296987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Tasques a </a:t>
            </a:r>
            <a:r>
              <a:rPr lang="es-ES" dirty="0" err="1"/>
              <a:t>fer</a:t>
            </a:r>
            <a:r>
              <a:rPr lang="es-ES" dirty="0"/>
              <a:t> carpeta </a:t>
            </a:r>
            <a:r>
              <a:rPr lang="es-ES" dirty="0" err="1"/>
              <a:t>aprenentatge</a:t>
            </a:r>
            <a:r>
              <a:rPr lang="es-ES" dirty="0"/>
              <a:t>: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* </a:t>
            </a:r>
            <a:r>
              <a:rPr lang="es-ES" dirty="0" err="1"/>
              <a:t>exercici</a:t>
            </a:r>
            <a:r>
              <a:rPr lang="es-ES" dirty="0"/>
              <a:t> 10 página 42 </a:t>
            </a:r>
          </a:p>
          <a:p>
            <a:pPr rtl="0"/>
            <a:r>
              <a:rPr lang="es-ES" dirty="0"/>
              <a:t>* </a:t>
            </a:r>
            <a:r>
              <a:rPr lang="es-ES" dirty="0" err="1"/>
              <a:t>exercici</a:t>
            </a:r>
            <a:r>
              <a:rPr lang="es-ES" dirty="0"/>
              <a:t> 12 </a:t>
            </a:r>
            <a:r>
              <a:rPr lang="es-ES" dirty="0" err="1"/>
              <a:t>pàg</a:t>
            </a:r>
            <a:r>
              <a:rPr lang="es-ES" dirty="0"/>
              <a:t> 43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bros 16 ×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5_TF02787940_TF02787940.potx" id="{E4867741-AB88-422F-8BCA-FDD508E2AD3F}" vid="{39C8C42B-A481-4D65-818A-E436C803BC0B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pila de libros azul (panorámica)</Template>
  <TotalTime>79</TotalTime>
  <Words>300</Words>
  <Application>Microsoft Office PowerPoint</Application>
  <PresentationFormat>Personalizado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Roboto</vt:lpstr>
      <vt:lpstr>Libros 16 × 9</vt:lpstr>
      <vt:lpstr>La literatura i els gèneres literaris.</vt:lpstr>
      <vt:lpstr>Literatura…</vt:lpstr>
      <vt:lpstr>Les primeres manifestacions literàries</vt:lpstr>
      <vt:lpstr>Literatura escrita:</vt:lpstr>
      <vt:lpstr>Gèneres literaris:</vt:lpstr>
      <vt:lpstr>Per dimarts 26 octubre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literatura i els gèneres literaris.</dc:title>
  <dc:creator>Gestio</dc:creator>
  <cp:lastModifiedBy>Gestio</cp:lastModifiedBy>
  <cp:revision>4</cp:revision>
  <dcterms:created xsi:type="dcterms:W3CDTF">2020-10-19T11:55:51Z</dcterms:created>
  <dcterms:modified xsi:type="dcterms:W3CDTF">2021-10-22T07:12:11Z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