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layfair Display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layfairDisplay-bold.fntdata"/><Relationship Id="rId12" Type="http://schemas.openxmlformats.org/officeDocument/2006/relationships/font" Target="fonts/PlayfairDisplay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boldItalic.fntdata"/><Relationship Id="rId14" Type="http://schemas.openxmlformats.org/officeDocument/2006/relationships/font" Target="fonts/PlayfairDisplay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boldItalic.fntdata"/><Relationship Id="rId6" Type="http://schemas.openxmlformats.org/officeDocument/2006/relationships/slide" Target="slides/slide1.xml"/><Relationship Id="rId18" Type="http://schemas.openxmlformats.org/officeDocument/2006/relationships/font" Target="fonts/La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d64c3b51b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d64c3b51b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d64c3b51b0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d64c3b51b0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d64c3b51b0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d64c3b51b0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d64c3b51b0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d64c3b51b0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d9da19924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d9da1992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 sz="18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b="0" sz="4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b="1" sz="32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ESCRIPTURA AUTOMÀTICA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55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55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 sz="1855"/>
              <a:t> CS</a:t>
            </a:r>
            <a:endParaRPr sz="1855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6475" y="152400"/>
            <a:ext cx="7266307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84188" y="330888"/>
            <a:ext cx="5975626" cy="4481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7276" y="211300"/>
            <a:ext cx="7089425" cy="472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6313" y="330500"/>
            <a:ext cx="6916925" cy="461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a" sz="20000"/>
              <a:t>FI</a:t>
            </a:r>
            <a:endParaRPr sz="20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