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7" r:id="rId2"/>
  </p:sldMasterIdLst>
  <p:notesMasterIdLst>
    <p:notesMasterId r:id="rId27"/>
  </p:notesMasterIdLst>
  <p:sldIdLst>
    <p:sldId id="283" r:id="rId3"/>
    <p:sldId id="284" r:id="rId4"/>
    <p:sldId id="301" r:id="rId5"/>
    <p:sldId id="305" r:id="rId6"/>
    <p:sldId id="302" r:id="rId7"/>
    <p:sldId id="300" r:id="rId8"/>
    <p:sldId id="306" r:id="rId9"/>
    <p:sldId id="307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308" r:id="rId23"/>
    <p:sldId id="297" r:id="rId24"/>
    <p:sldId id="298" r:id="rId25"/>
    <p:sldId id="299" r:id="rId26"/>
  </p:sldIdLst>
  <p:sldSz cx="9144000" cy="6858000" type="screen4x3"/>
  <p:notesSz cx="6797675" cy="9926638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62544-C724-4E9D-93F2-4905B1129D12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</dgm:pt>
    <dgm:pt modelId="{A247401C-3C4A-4A6F-8079-D76F15B9D99A}">
      <dgm:prSet phldrT="[Texto]"/>
      <dgm:spPr/>
      <dgm:t>
        <a:bodyPr/>
        <a:lstStyle/>
        <a:p>
          <a:r>
            <a:rPr lang="es-ES" dirty="0" smtClean="0"/>
            <a:t>SISTEMAS</a:t>
          </a:r>
          <a:endParaRPr lang="es-ES" dirty="0"/>
        </a:p>
      </dgm:t>
    </dgm:pt>
    <dgm:pt modelId="{28D6F197-CD3C-483A-8115-D835AEEAFA3A}" type="parTrans" cxnId="{9AA8D02A-35B4-4A91-A4E6-8B5C12FD7964}">
      <dgm:prSet/>
      <dgm:spPr/>
      <dgm:t>
        <a:bodyPr/>
        <a:lstStyle/>
        <a:p>
          <a:endParaRPr lang="es-ES"/>
        </a:p>
      </dgm:t>
    </dgm:pt>
    <dgm:pt modelId="{B53327A1-7528-48DD-AC43-BE130278C771}" type="sibTrans" cxnId="{9AA8D02A-35B4-4A91-A4E6-8B5C12FD7964}">
      <dgm:prSet/>
      <dgm:spPr/>
      <dgm:t>
        <a:bodyPr/>
        <a:lstStyle/>
        <a:p>
          <a:endParaRPr lang="es-ES"/>
        </a:p>
      </dgm:t>
    </dgm:pt>
    <dgm:pt modelId="{F59DC3DC-0830-4A35-A408-9F973800B4CB}">
      <dgm:prSet phldrT="[Texto]"/>
      <dgm:spPr/>
      <dgm:t>
        <a:bodyPr/>
        <a:lstStyle/>
        <a:p>
          <a:r>
            <a:rPr lang="es-ES" dirty="0" smtClean="0"/>
            <a:t>MODELOS</a:t>
          </a:r>
          <a:endParaRPr lang="es-ES" dirty="0"/>
        </a:p>
      </dgm:t>
    </dgm:pt>
    <dgm:pt modelId="{2E170D1A-6CFF-4A94-A7FE-37FE8F3F0BA5}" type="parTrans" cxnId="{AF5EE8FE-B838-4BB8-81B6-9BA44DA0E6F0}">
      <dgm:prSet/>
      <dgm:spPr/>
      <dgm:t>
        <a:bodyPr/>
        <a:lstStyle/>
        <a:p>
          <a:endParaRPr lang="es-ES"/>
        </a:p>
      </dgm:t>
    </dgm:pt>
    <dgm:pt modelId="{303AFC11-DA9B-46C7-9C55-E12B7F11E76D}" type="sibTrans" cxnId="{AF5EE8FE-B838-4BB8-81B6-9BA44DA0E6F0}">
      <dgm:prSet/>
      <dgm:spPr/>
      <dgm:t>
        <a:bodyPr/>
        <a:lstStyle/>
        <a:p>
          <a:endParaRPr lang="es-ES"/>
        </a:p>
      </dgm:t>
    </dgm:pt>
    <dgm:pt modelId="{C9005111-ACCF-4A9B-AF17-B35F1093D141}" type="pres">
      <dgm:prSet presAssocID="{D0A62544-C724-4E9D-93F2-4905B1129D12}" presName="compositeShape" presStyleCnt="0">
        <dgm:presLayoutVars>
          <dgm:dir/>
          <dgm:resizeHandles/>
        </dgm:presLayoutVars>
      </dgm:prSet>
      <dgm:spPr/>
    </dgm:pt>
    <dgm:pt modelId="{56F011ED-6115-416B-886F-57CDCE1F575C}" type="pres">
      <dgm:prSet presAssocID="{D0A62544-C724-4E9D-93F2-4905B1129D12}" presName="pyramid" presStyleLbl="node1" presStyleIdx="0" presStyleCnt="1"/>
      <dgm:spPr>
        <a:solidFill>
          <a:schemeClr val="accent5">
            <a:lumMod val="50000"/>
          </a:schemeClr>
        </a:solidFill>
      </dgm:spPr>
    </dgm:pt>
    <dgm:pt modelId="{F16A370E-1B36-4E23-AFAC-01AA2DECE917}" type="pres">
      <dgm:prSet presAssocID="{D0A62544-C724-4E9D-93F2-4905B1129D12}" presName="theList" presStyleCnt="0"/>
      <dgm:spPr/>
    </dgm:pt>
    <dgm:pt modelId="{EE0C344B-2766-42F9-8E06-D27D39E90207}" type="pres">
      <dgm:prSet presAssocID="{A247401C-3C4A-4A6F-8079-D76F15B9D99A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2DE079-4889-4FB0-864B-7B0179FBF52A}" type="pres">
      <dgm:prSet presAssocID="{A247401C-3C4A-4A6F-8079-D76F15B9D99A}" presName="aSpace" presStyleCnt="0"/>
      <dgm:spPr/>
    </dgm:pt>
    <dgm:pt modelId="{AE9355C0-2EEC-413B-AC8E-E6C2C7858DF5}" type="pres">
      <dgm:prSet presAssocID="{F59DC3DC-0830-4A35-A408-9F973800B4CB}" presName="aNode" presStyleLbl="fgAcc1" presStyleIdx="1" presStyleCnt="2" custLinFactY="73690" custLinFactNeighborX="635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6ED28B-FA15-46A5-B85E-183E75FA9680}" type="pres">
      <dgm:prSet presAssocID="{F59DC3DC-0830-4A35-A408-9F973800B4CB}" presName="aSpace" presStyleCnt="0"/>
      <dgm:spPr/>
    </dgm:pt>
  </dgm:ptLst>
  <dgm:cxnLst>
    <dgm:cxn modelId="{9FFB602E-5C2A-864D-A75A-74E59DB687D6}" type="presOf" srcId="{A247401C-3C4A-4A6F-8079-D76F15B9D99A}" destId="{EE0C344B-2766-42F9-8E06-D27D39E90207}" srcOrd="0" destOrd="0" presId="urn:microsoft.com/office/officeart/2005/8/layout/pyramid2"/>
    <dgm:cxn modelId="{23EC4ADB-A318-8D45-80AC-4267E1B3D57B}" type="presOf" srcId="{D0A62544-C724-4E9D-93F2-4905B1129D12}" destId="{C9005111-ACCF-4A9B-AF17-B35F1093D141}" srcOrd="0" destOrd="0" presId="urn:microsoft.com/office/officeart/2005/8/layout/pyramid2"/>
    <dgm:cxn modelId="{AF5EE8FE-B838-4BB8-81B6-9BA44DA0E6F0}" srcId="{D0A62544-C724-4E9D-93F2-4905B1129D12}" destId="{F59DC3DC-0830-4A35-A408-9F973800B4CB}" srcOrd="1" destOrd="0" parTransId="{2E170D1A-6CFF-4A94-A7FE-37FE8F3F0BA5}" sibTransId="{303AFC11-DA9B-46C7-9C55-E12B7F11E76D}"/>
    <dgm:cxn modelId="{1689592E-518F-2E4E-A519-9D0FE8F591EE}" type="presOf" srcId="{F59DC3DC-0830-4A35-A408-9F973800B4CB}" destId="{AE9355C0-2EEC-413B-AC8E-E6C2C7858DF5}" srcOrd="0" destOrd="0" presId="urn:microsoft.com/office/officeart/2005/8/layout/pyramid2"/>
    <dgm:cxn modelId="{9AA8D02A-35B4-4A91-A4E6-8B5C12FD7964}" srcId="{D0A62544-C724-4E9D-93F2-4905B1129D12}" destId="{A247401C-3C4A-4A6F-8079-D76F15B9D99A}" srcOrd="0" destOrd="0" parTransId="{28D6F197-CD3C-483A-8115-D835AEEAFA3A}" sibTransId="{B53327A1-7528-48DD-AC43-BE130278C771}"/>
    <dgm:cxn modelId="{DFE37307-E551-834D-AB4D-D82D0AFE2752}" type="presParOf" srcId="{C9005111-ACCF-4A9B-AF17-B35F1093D141}" destId="{56F011ED-6115-416B-886F-57CDCE1F575C}" srcOrd="0" destOrd="0" presId="urn:microsoft.com/office/officeart/2005/8/layout/pyramid2"/>
    <dgm:cxn modelId="{81F677E5-6FFD-8947-9E13-A8FC96C1AD92}" type="presParOf" srcId="{C9005111-ACCF-4A9B-AF17-B35F1093D141}" destId="{F16A370E-1B36-4E23-AFAC-01AA2DECE917}" srcOrd="1" destOrd="0" presId="urn:microsoft.com/office/officeart/2005/8/layout/pyramid2"/>
    <dgm:cxn modelId="{979A5902-B387-5D4E-8799-E76D1335EEC1}" type="presParOf" srcId="{F16A370E-1B36-4E23-AFAC-01AA2DECE917}" destId="{EE0C344B-2766-42F9-8E06-D27D39E90207}" srcOrd="0" destOrd="0" presId="urn:microsoft.com/office/officeart/2005/8/layout/pyramid2"/>
    <dgm:cxn modelId="{3CF379D7-FB20-4844-86C7-D82BAE7533A0}" type="presParOf" srcId="{F16A370E-1B36-4E23-AFAC-01AA2DECE917}" destId="{642DE079-4889-4FB0-864B-7B0179FBF52A}" srcOrd="1" destOrd="0" presId="urn:microsoft.com/office/officeart/2005/8/layout/pyramid2"/>
    <dgm:cxn modelId="{5C59D7AC-1CF1-7546-86BF-85F84EE7839B}" type="presParOf" srcId="{F16A370E-1B36-4E23-AFAC-01AA2DECE917}" destId="{AE9355C0-2EEC-413B-AC8E-E6C2C7858DF5}" srcOrd="2" destOrd="0" presId="urn:microsoft.com/office/officeart/2005/8/layout/pyramid2"/>
    <dgm:cxn modelId="{A335186C-82BD-E64D-AE5D-54365DF7591F}" type="presParOf" srcId="{F16A370E-1B36-4E23-AFAC-01AA2DECE917}" destId="{256ED28B-FA15-46A5-B85E-183E75FA968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D0E081-454D-4DAD-9210-795AEFFD71EB}" type="doc">
      <dgm:prSet loTypeId="urn:microsoft.com/office/officeart/2005/8/layout/hProcess10#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6EF3B41A-CBD1-4686-B66C-4A29711ADCC5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bg2"/>
              </a:solidFill>
            </a:rPr>
            <a:t>Motivación</a:t>
          </a:r>
        </a:p>
        <a:p>
          <a:r>
            <a:rPr lang="es-ES" sz="1600" b="1" dirty="0" smtClean="0">
              <a:solidFill>
                <a:schemeClr val="bg2"/>
              </a:solidFill>
            </a:rPr>
            <a:t>Atención</a:t>
          </a:r>
        </a:p>
        <a:p>
          <a:r>
            <a:rPr lang="es-ES" sz="1600" b="1" dirty="0" smtClean="0">
              <a:solidFill>
                <a:schemeClr val="bg2"/>
              </a:solidFill>
            </a:rPr>
            <a:t>Actitud</a:t>
          </a:r>
          <a:endParaRPr lang="es-ES" sz="1600" b="1" dirty="0">
            <a:solidFill>
              <a:schemeClr val="bg2"/>
            </a:solidFill>
          </a:endParaRPr>
        </a:p>
      </dgm:t>
    </dgm:pt>
    <dgm:pt modelId="{0FD5619F-0156-40B8-97BD-441025DDE695}" type="parTrans" cxnId="{37E2C6FC-EF2C-419E-A9E7-C189B084D1B3}">
      <dgm:prSet/>
      <dgm:spPr/>
      <dgm:t>
        <a:bodyPr/>
        <a:lstStyle/>
        <a:p>
          <a:endParaRPr lang="es-ES"/>
        </a:p>
      </dgm:t>
    </dgm:pt>
    <dgm:pt modelId="{D632A23A-DA14-4292-9A2B-C8EBC1D2DE17}" type="sibTrans" cxnId="{37E2C6FC-EF2C-419E-A9E7-C189B084D1B3}">
      <dgm:prSet/>
      <dgm:spPr/>
      <dgm:t>
        <a:bodyPr/>
        <a:lstStyle/>
        <a:p>
          <a:endParaRPr lang="es-ES"/>
        </a:p>
      </dgm:t>
    </dgm:pt>
    <dgm:pt modelId="{6C1248D5-D9C0-4FB6-9A22-770E32AB07A1}">
      <dgm:prSet phldrT="[Texto]" phldr="1" custT="1"/>
      <dgm:spPr/>
      <dgm:t>
        <a:bodyPr/>
        <a:lstStyle/>
        <a:p>
          <a:endParaRPr lang="es-ES" sz="1200" dirty="0">
            <a:solidFill>
              <a:schemeClr val="tx1"/>
            </a:solidFill>
          </a:endParaRPr>
        </a:p>
      </dgm:t>
    </dgm:pt>
    <dgm:pt modelId="{A7DE2662-F054-4C9A-B6D3-DB00FEEAD758}" type="parTrans" cxnId="{887E4EBC-BE9D-4D4B-80C2-12D1A45648A0}">
      <dgm:prSet/>
      <dgm:spPr/>
      <dgm:t>
        <a:bodyPr/>
        <a:lstStyle/>
        <a:p>
          <a:endParaRPr lang="es-ES"/>
        </a:p>
      </dgm:t>
    </dgm:pt>
    <dgm:pt modelId="{5872AAF8-831D-44CF-A529-466DFF4D4706}" type="sibTrans" cxnId="{887E4EBC-BE9D-4D4B-80C2-12D1A45648A0}">
      <dgm:prSet/>
      <dgm:spPr/>
      <dgm:t>
        <a:bodyPr/>
        <a:lstStyle/>
        <a:p>
          <a:endParaRPr lang="es-ES"/>
        </a:p>
      </dgm:t>
    </dgm:pt>
    <dgm:pt modelId="{F17CEB56-B07B-4D7E-8A09-2CCD64FB1C55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Adquisición</a:t>
          </a:r>
        </a:p>
        <a:p>
          <a:r>
            <a:rPr lang="es-ES" sz="1400" dirty="0" smtClean="0">
              <a:solidFill>
                <a:schemeClr val="tx1"/>
              </a:solidFill>
            </a:rPr>
            <a:t>Retención</a:t>
          </a:r>
        </a:p>
        <a:p>
          <a:r>
            <a:rPr lang="es-ES" sz="1400" dirty="0" smtClean="0">
              <a:solidFill>
                <a:schemeClr val="tx1"/>
              </a:solidFill>
            </a:rPr>
            <a:t>Comprensión</a:t>
          </a:r>
        </a:p>
        <a:p>
          <a:r>
            <a:rPr lang="es-ES" sz="1400" dirty="0" smtClean="0">
              <a:solidFill>
                <a:schemeClr val="tx1"/>
              </a:solidFill>
            </a:rPr>
            <a:t>Elaboración</a:t>
          </a:r>
          <a:endParaRPr lang="es-ES" sz="1400" dirty="0">
            <a:solidFill>
              <a:schemeClr val="tx1"/>
            </a:solidFill>
          </a:endParaRPr>
        </a:p>
      </dgm:t>
    </dgm:pt>
    <dgm:pt modelId="{D92EA5BF-DF76-46E2-85F1-290F97D93D45}" type="parTrans" cxnId="{A40274E9-0CD0-4233-B601-5F4283761293}">
      <dgm:prSet/>
      <dgm:spPr/>
      <dgm:t>
        <a:bodyPr/>
        <a:lstStyle/>
        <a:p>
          <a:endParaRPr lang="es-ES"/>
        </a:p>
      </dgm:t>
    </dgm:pt>
    <dgm:pt modelId="{80A12ADC-C6CA-4F43-A960-4ED2929E2196}" type="sibTrans" cxnId="{A40274E9-0CD0-4233-B601-5F4283761293}">
      <dgm:prSet/>
      <dgm:spPr/>
      <dgm:t>
        <a:bodyPr/>
        <a:lstStyle/>
        <a:p>
          <a:endParaRPr lang="es-ES"/>
        </a:p>
      </dgm:t>
    </dgm:pt>
    <dgm:pt modelId="{6A901777-28BA-4487-9736-7E2C37594649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Transferencia</a:t>
          </a:r>
        </a:p>
        <a:p>
          <a:r>
            <a:rPr lang="es-ES" sz="1400" dirty="0" smtClean="0">
              <a:solidFill>
                <a:schemeClr val="tx1"/>
              </a:solidFill>
            </a:rPr>
            <a:t>Generalización</a:t>
          </a:r>
        </a:p>
        <a:p>
          <a:r>
            <a:rPr lang="es-ES" sz="1400" dirty="0" smtClean="0">
              <a:solidFill>
                <a:schemeClr val="tx1"/>
              </a:solidFill>
            </a:rPr>
            <a:t>Creatividad</a:t>
          </a:r>
          <a:endParaRPr lang="es-ES" sz="1400" dirty="0">
            <a:solidFill>
              <a:schemeClr val="tx1"/>
            </a:solidFill>
          </a:endParaRPr>
        </a:p>
      </dgm:t>
    </dgm:pt>
    <dgm:pt modelId="{B722B913-91F5-4FD5-A4BD-81FD5AC46018}" type="parTrans" cxnId="{6C074510-ECD1-42FE-A6A2-82D78FD2EF14}">
      <dgm:prSet/>
      <dgm:spPr/>
      <dgm:t>
        <a:bodyPr/>
        <a:lstStyle/>
        <a:p>
          <a:endParaRPr lang="es-ES"/>
        </a:p>
      </dgm:t>
    </dgm:pt>
    <dgm:pt modelId="{3EBDBDEE-6B46-451D-9A55-CD132FB6CAE9}" type="sibTrans" cxnId="{6C074510-ECD1-42FE-A6A2-82D78FD2EF14}">
      <dgm:prSet/>
      <dgm:spPr/>
      <dgm:t>
        <a:bodyPr/>
        <a:lstStyle/>
        <a:p>
          <a:endParaRPr lang="es-ES"/>
        </a:p>
      </dgm:t>
    </dgm:pt>
    <dgm:pt modelId="{81622FDD-CA48-4D97-8B17-267373A3C3BB}">
      <dgm:prSet phldrT="[Texto]" phldr="1"/>
      <dgm:spPr/>
      <dgm:t>
        <a:bodyPr/>
        <a:lstStyle/>
        <a:p>
          <a:endParaRPr lang="es-ES" sz="900" dirty="0">
            <a:solidFill>
              <a:schemeClr val="tx1"/>
            </a:solidFill>
          </a:endParaRPr>
        </a:p>
      </dgm:t>
    </dgm:pt>
    <dgm:pt modelId="{4F7E3D3A-B56C-4FDD-A0E8-2CFAC0E05CB6}" type="parTrans" cxnId="{94819EF3-63E5-42E8-9363-C1F1E241D504}">
      <dgm:prSet/>
      <dgm:spPr/>
      <dgm:t>
        <a:bodyPr/>
        <a:lstStyle/>
        <a:p>
          <a:endParaRPr lang="es-ES"/>
        </a:p>
      </dgm:t>
    </dgm:pt>
    <dgm:pt modelId="{2F07D0F4-2F24-4397-9C92-883F5DEAF4C7}" type="sibTrans" cxnId="{94819EF3-63E5-42E8-9363-C1F1E241D504}">
      <dgm:prSet/>
      <dgm:spPr/>
      <dgm:t>
        <a:bodyPr/>
        <a:lstStyle/>
        <a:p>
          <a:endParaRPr lang="es-ES"/>
        </a:p>
      </dgm:t>
    </dgm:pt>
    <dgm:pt modelId="{9D1F579B-62A9-49DA-BEB6-56A17A0AFCF5}">
      <dgm:prSet phldrT="[Texto]" phldr="1"/>
      <dgm:spPr/>
      <dgm:t>
        <a:bodyPr/>
        <a:lstStyle/>
        <a:p>
          <a:endParaRPr lang="es-ES" sz="900" dirty="0"/>
        </a:p>
      </dgm:t>
    </dgm:pt>
    <dgm:pt modelId="{2F37A051-276A-4455-97C7-4D3FC74CCFAE}" type="parTrans" cxnId="{D2CE3DAB-5E92-48F8-8195-DD2B30C70BAE}">
      <dgm:prSet/>
      <dgm:spPr/>
      <dgm:t>
        <a:bodyPr/>
        <a:lstStyle/>
        <a:p>
          <a:endParaRPr lang="es-ES"/>
        </a:p>
      </dgm:t>
    </dgm:pt>
    <dgm:pt modelId="{614B64A1-B836-4BFD-A615-3420C93113AF}" type="sibTrans" cxnId="{D2CE3DAB-5E92-48F8-8195-DD2B30C70BAE}">
      <dgm:prSet/>
      <dgm:spPr/>
      <dgm:t>
        <a:bodyPr/>
        <a:lstStyle/>
        <a:p>
          <a:endParaRPr lang="es-ES"/>
        </a:p>
      </dgm:t>
    </dgm:pt>
    <dgm:pt modelId="{B64FC480-6B1A-44C4-8201-5D0AFA05EE25}" type="pres">
      <dgm:prSet presAssocID="{2FD0E081-454D-4DAD-9210-795AEFFD71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D43652-065C-4A33-990A-5D3BA164EC43}" type="pres">
      <dgm:prSet presAssocID="{6EF3B41A-CBD1-4686-B66C-4A29711ADCC5}" presName="composite" presStyleCnt="0"/>
      <dgm:spPr/>
    </dgm:pt>
    <dgm:pt modelId="{69245781-178B-4F41-A3AE-B9F23973F49F}" type="pres">
      <dgm:prSet presAssocID="{6EF3B41A-CBD1-4686-B66C-4A29711ADCC5}" presName="imagSh" presStyleLbl="bgImgPlace1" presStyleIdx="0" presStyleCnt="3"/>
      <dgm:spPr/>
    </dgm:pt>
    <dgm:pt modelId="{3D4E9D20-221F-4CCA-8287-7FA7B59C83DB}" type="pres">
      <dgm:prSet presAssocID="{6EF3B41A-CBD1-4686-B66C-4A29711ADCC5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82F55B-AAC7-4B0E-9A6B-D1F8D86F87A8}" type="pres">
      <dgm:prSet presAssocID="{D632A23A-DA14-4292-9A2B-C8EBC1D2DE17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C4D9D06-4320-4922-8DD7-6DC8DE8A27DF}" type="pres">
      <dgm:prSet presAssocID="{D632A23A-DA14-4292-9A2B-C8EBC1D2DE17}" presName="connTx" presStyleLbl="sibTrans2D1" presStyleIdx="0" presStyleCnt="2"/>
      <dgm:spPr/>
      <dgm:t>
        <a:bodyPr/>
        <a:lstStyle/>
        <a:p>
          <a:endParaRPr lang="es-ES"/>
        </a:p>
      </dgm:t>
    </dgm:pt>
    <dgm:pt modelId="{C0ADF984-77A8-4F91-90C2-05C39A91297C}" type="pres">
      <dgm:prSet presAssocID="{F17CEB56-B07B-4D7E-8A09-2CCD64FB1C55}" presName="composite" presStyleCnt="0"/>
      <dgm:spPr/>
    </dgm:pt>
    <dgm:pt modelId="{4E5735EF-3FC7-423C-8EC9-CD8596D2BCCF}" type="pres">
      <dgm:prSet presAssocID="{F17CEB56-B07B-4D7E-8A09-2CCD64FB1C55}" presName="imagSh" presStyleLbl="bgImgPlace1" presStyleIdx="1" presStyleCnt="3" custLinFactNeighborX="6071" custLinFactNeighborY="-1763"/>
      <dgm:spPr/>
    </dgm:pt>
    <dgm:pt modelId="{9C382221-0867-4486-9EDA-77A950B2152D}" type="pres">
      <dgm:prSet presAssocID="{F17CEB56-B07B-4D7E-8A09-2CCD64FB1C55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A9C11E-394D-4AC2-A4DB-3DFDE62CB2D7}" type="pres">
      <dgm:prSet presAssocID="{80A12ADC-C6CA-4F43-A960-4ED2929E219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481DF41-4F43-49D0-BEF3-1CA61B2068AB}" type="pres">
      <dgm:prSet presAssocID="{80A12ADC-C6CA-4F43-A960-4ED2929E2196}" presName="connTx" presStyleLbl="sibTrans2D1" presStyleIdx="1" presStyleCnt="2"/>
      <dgm:spPr/>
      <dgm:t>
        <a:bodyPr/>
        <a:lstStyle/>
        <a:p>
          <a:endParaRPr lang="es-ES"/>
        </a:p>
      </dgm:t>
    </dgm:pt>
    <dgm:pt modelId="{5301E7DF-2F07-40C4-A43C-B5A94670F509}" type="pres">
      <dgm:prSet presAssocID="{6A901777-28BA-4487-9736-7E2C37594649}" presName="composite" presStyleCnt="0"/>
      <dgm:spPr/>
    </dgm:pt>
    <dgm:pt modelId="{B2C13471-5200-453F-9943-2E375FD08BC5}" type="pres">
      <dgm:prSet presAssocID="{6A901777-28BA-4487-9736-7E2C37594649}" presName="imagSh" presStyleLbl="bgImgPlace1" presStyleIdx="2" presStyleCnt="3"/>
      <dgm:spPr/>
      <dgm:t>
        <a:bodyPr/>
        <a:lstStyle/>
        <a:p>
          <a:endParaRPr lang="es-ES"/>
        </a:p>
      </dgm:t>
    </dgm:pt>
    <dgm:pt modelId="{BE38251E-103F-4C94-8186-1900D729DC3A}" type="pres">
      <dgm:prSet presAssocID="{6A901777-28BA-4487-9736-7E2C37594649}" presName="txNode" presStyleLbl="node1" presStyleIdx="2" presStyleCnt="3" custScaleX="1090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7E4EBC-BE9D-4D4B-80C2-12D1A45648A0}" srcId="{6EF3B41A-CBD1-4686-B66C-4A29711ADCC5}" destId="{6C1248D5-D9C0-4FB6-9A22-770E32AB07A1}" srcOrd="0" destOrd="0" parTransId="{A7DE2662-F054-4C9A-B6D3-DB00FEEAD758}" sibTransId="{5872AAF8-831D-44CF-A529-466DFF4D4706}"/>
    <dgm:cxn modelId="{E0356B52-AB2A-3048-A6BF-2B679A19BB86}" type="presOf" srcId="{80A12ADC-C6CA-4F43-A960-4ED2929E2196}" destId="{E481DF41-4F43-49D0-BEF3-1CA61B2068AB}" srcOrd="1" destOrd="0" presId="urn:microsoft.com/office/officeart/2005/8/layout/hProcess10#1"/>
    <dgm:cxn modelId="{D2CE3DAB-5E92-48F8-8195-DD2B30C70BAE}" srcId="{6A901777-28BA-4487-9736-7E2C37594649}" destId="{9D1F579B-62A9-49DA-BEB6-56A17A0AFCF5}" srcOrd="1" destOrd="0" parTransId="{2F37A051-276A-4455-97C7-4D3FC74CCFAE}" sibTransId="{614B64A1-B836-4BFD-A615-3420C93113AF}"/>
    <dgm:cxn modelId="{B7FCD21C-23C3-DA48-8F76-EDD63890D9B8}" type="presOf" srcId="{F17CEB56-B07B-4D7E-8A09-2CCD64FB1C55}" destId="{9C382221-0867-4486-9EDA-77A950B2152D}" srcOrd="0" destOrd="0" presId="urn:microsoft.com/office/officeart/2005/8/layout/hProcess10#1"/>
    <dgm:cxn modelId="{07498FBF-C099-4F43-9707-5D6B39A4AE4D}" type="presOf" srcId="{81622FDD-CA48-4D97-8B17-267373A3C3BB}" destId="{BE38251E-103F-4C94-8186-1900D729DC3A}" srcOrd="0" destOrd="1" presId="urn:microsoft.com/office/officeart/2005/8/layout/hProcess10#1"/>
    <dgm:cxn modelId="{E1B6499D-A9E1-B24D-877A-98A12290C891}" type="presOf" srcId="{6A901777-28BA-4487-9736-7E2C37594649}" destId="{BE38251E-103F-4C94-8186-1900D729DC3A}" srcOrd="0" destOrd="0" presId="urn:microsoft.com/office/officeart/2005/8/layout/hProcess10#1"/>
    <dgm:cxn modelId="{E02499FC-1C62-504F-A79B-B327C5415B18}" type="presOf" srcId="{9D1F579B-62A9-49DA-BEB6-56A17A0AFCF5}" destId="{BE38251E-103F-4C94-8186-1900D729DC3A}" srcOrd="0" destOrd="2" presId="urn:microsoft.com/office/officeart/2005/8/layout/hProcess10#1"/>
    <dgm:cxn modelId="{37E2C6FC-EF2C-419E-A9E7-C189B084D1B3}" srcId="{2FD0E081-454D-4DAD-9210-795AEFFD71EB}" destId="{6EF3B41A-CBD1-4686-B66C-4A29711ADCC5}" srcOrd="0" destOrd="0" parTransId="{0FD5619F-0156-40B8-97BD-441025DDE695}" sibTransId="{D632A23A-DA14-4292-9A2B-C8EBC1D2DE17}"/>
    <dgm:cxn modelId="{8F1B6FA7-93D6-4149-820B-44874C047A10}" type="presOf" srcId="{2FD0E081-454D-4DAD-9210-795AEFFD71EB}" destId="{B64FC480-6B1A-44C4-8201-5D0AFA05EE25}" srcOrd="0" destOrd="0" presId="urn:microsoft.com/office/officeart/2005/8/layout/hProcess10#1"/>
    <dgm:cxn modelId="{F353DF96-1E5B-694F-8B36-30575E621096}" type="presOf" srcId="{6EF3B41A-CBD1-4686-B66C-4A29711ADCC5}" destId="{3D4E9D20-221F-4CCA-8287-7FA7B59C83DB}" srcOrd="0" destOrd="0" presId="urn:microsoft.com/office/officeart/2005/8/layout/hProcess10#1"/>
    <dgm:cxn modelId="{A40274E9-0CD0-4233-B601-5F4283761293}" srcId="{2FD0E081-454D-4DAD-9210-795AEFFD71EB}" destId="{F17CEB56-B07B-4D7E-8A09-2CCD64FB1C55}" srcOrd="1" destOrd="0" parTransId="{D92EA5BF-DF76-46E2-85F1-290F97D93D45}" sibTransId="{80A12ADC-C6CA-4F43-A960-4ED2929E2196}"/>
    <dgm:cxn modelId="{6C074510-ECD1-42FE-A6A2-82D78FD2EF14}" srcId="{2FD0E081-454D-4DAD-9210-795AEFFD71EB}" destId="{6A901777-28BA-4487-9736-7E2C37594649}" srcOrd="2" destOrd="0" parTransId="{B722B913-91F5-4FD5-A4BD-81FD5AC46018}" sibTransId="{3EBDBDEE-6B46-451D-9A55-CD132FB6CAE9}"/>
    <dgm:cxn modelId="{94819EF3-63E5-42E8-9363-C1F1E241D504}" srcId="{6A901777-28BA-4487-9736-7E2C37594649}" destId="{81622FDD-CA48-4D97-8B17-267373A3C3BB}" srcOrd="0" destOrd="0" parTransId="{4F7E3D3A-B56C-4FDD-A0E8-2CFAC0E05CB6}" sibTransId="{2F07D0F4-2F24-4397-9C92-883F5DEAF4C7}"/>
    <dgm:cxn modelId="{487AEA74-B707-1541-B018-1E067B6DE39A}" type="presOf" srcId="{D632A23A-DA14-4292-9A2B-C8EBC1D2DE17}" destId="{EC4D9D06-4320-4922-8DD7-6DC8DE8A27DF}" srcOrd="1" destOrd="0" presId="urn:microsoft.com/office/officeart/2005/8/layout/hProcess10#1"/>
    <dgm:cxn modelId="{C9577BD0-9D44-C24B-9836-0124FBB42E42}" type="presOf" srcId="{80A12ADC-C6CA-4F43-A960-4ED2929E2196}" destId="{40A9C11E-394D-4AC2-A4DB-3DFDE62CB2D7}" srcOrd="0" destOrd="0" presId="urn:microsoft.com/office/officeart/2005/8/layout/hProcess10#1"/>
    <dgm:cxn modelId="{ECDC98E6-3049-5241-981A-5F22B7A38F85}" type="presOf" srcId="{D632A23A-DA14-4292-9A2B-C8EBC1D2DE17}" destId="{6182F55B-AAC7-4B0E-9A6B-D1F8D86F87A8}" srcOrd="0" destOrd="0" presId="urn:microsoft.com/office/officeart/2005/8/layout/hProcess10#1"/>
    <dgm:cxn modelId="{5F8C4677-27E1-5349-AB34-146664A05843}" type="presOf" srcId="{6C1248D5-D9C0-4FB6-9A22-770E32AB07A1}" destId="{3D4E9D20-221F-4CCA-8287-7FA7B59C83DB}" srcOrd="0" destOrd="1" presId="urn:microsoft.com/office/officeart/2005/8/layout/hProcess10#1"/>
    <dgm:cxn modelId="{266B67DE-30F1-BF4B-9BE8-9BFCBE295B60}" type="presParOf" srcId="{B64FC480-6B1A-44C4-8201-5D0AFA05EE25}" destId="{F6D43652-065C-4A33-990A-5D3BA164EC43}" srcOrd="0" destOrd="0" presId="urn:microsoft.com/office/officeart/2005/8/layout/hProcess10#1"/>
    <dgm:cxn modelId="{D61DAF46-C412-734B-9B84-7463058A93A7}" type="presParOf" srcId="{F6D43652-065C-4A33-990A-5D3BA164EC43}" destId="{69245781-178B-4F41-A3AE-B9F23973F49F}" srcOrd="0" destOrd="0" presId="urn:microsoft.com/office/officeart/2005/8/layout/hProcess10#1"/>
    <dgm:cxn modelId="{A6C3DF17-6017-6347-96D7-01C5DAB6EC37}" type="presParOf" srcId="{F6D43652-065C-4A33-990A-5D3BA164EC43}" destId="{3D4E9D20-221F-4CCA-8287-7FA7B59C83DB}" srcOrd="1" destOrd="0" presId="urn:microsoft.com/office/officeart/2005/8/layout/hProcess10#1"/>
    <dgm:cxn modelId="{70D50728-067F-9544-A069-0AA9EB121137}" type="presParOf" srcId="{B64FC480-6B1A-44C4-8201-5D0AFA05EE25}" destId="{6182F55B-AAC7-4B0E-9A6B-D1F8D86F87A8}" srcOrd="1" destOrd="0" presId="urn:microsoft.com/office/officeart/2005/8/layout/hProcess10#1"/>
    <dgm:cxn modelId="{623E8F6A-BBE2-8C43-A316-5B7BAA16CE9A}" type="presParOf" srcId="{6182F55B-AAC7-4B0E-9A6B-D1F8D86F87A8}" destId="{EC4D9D06-4320-4922-8DD7-6DC8DE8A27DF}" srcOrd="0" destOrd="0" presId="urn:microsoft.com/office/officeart/2005/8/layout/hProcess10#1"/>
    <dgm:cxn modelId="{2175B4F8-7707-914F-9669-0EB625F8F616}" type="presParOf" srcId="{B64FC480-6B1A-44C4-8201-5D0AFA05EE25}" destId="{C0ADF984-77A8-4F91-90C2-05C39A91297C}" srcOrd="2" destOrd="0" presId="urn:microsoft.com/office/officeart/2005/8/layout/hProcess10#1"/>
    <dgm:cxn modelId="{612250FC-1D6C-B14A-8270-27BA384FC20D}" type="presParOf" srcId="{C0ADF984-77A8-4F91-90C2-05C39A91297C}" destId="{4E5735EF-3FC7-423C-8EC9-CD8596D2BCCF}" srcOrd="0" destOrd="0" presId="urn:microsoft.com/office/officeart/2005/8/layout/hProcess10#1"/>
    <dgm:cxn modelId="{6B87778E-C45A-AA4C-B99D-562D8D0537EB}" type="presParOf" srcId="{C0ADF984-77A8-4F91-90C2-05C39A91297C}" destId="{9C382221-0867-4486-9EDA-77A950B2152D}" srcOrd="1" destOrd="0" presId="urn:microsoft.com/office/officeart/2005/8/layout/hProcess10#1"/>
    <dgm:cxn modelId="{6F97EF12-11FE-4943-86B9-2B47E6DC1BA6}" type="presParOf" srcId="{B64FC480-6B1A-44C4-8201-5D0AFA05EE25}" destId="{40A9C11E-394D-4AC2-A4DB-3DFDE62CB2D7}" srcOrd="3" destOrd="0" presId="urn:microsoft.com/office/officeart/2005/8/layout/hProcess10#1"/>
    <dgm:cxn modelId="{321E3F8A-2BDB-1C42-BC80-B6B864BC5BA5}" type="presParOf" srcId="{40A9C11E-394D-4AC2-A4DB-3DFDE62CB2D7}" destId="{E481DF41-4F43-49D0-BEF3-1CA61B2068AB}" srcOrd="0" destOrd="0" presId="urn:microsoft.com/office/officeart/2005/8/layout/hProcess10#1"/>
    <dgm:cxn modelId="{049F5596-5737-8046-8D79-5D7C2B95CBDD}" type="presParOf" srcId="{B64FC480-6B1A-44C4-8201-5D0AFA05EE25}" destId="{5301E7DF-2F07-40C4-A43C-B5A94670F509}" srcOrd="4" destOrd="0" presId="urn:microsoft.com/office/officeart/2005/8/layout/hProcess10#1"/>
    <dgm:cxn modelId="{9F70C0F4-9FCB-9948-A87A-0FC3309AB6FE}" type="presParOf" srcId="{5301E7DF-2F07-40C4-A43C-B5A94670F509}" destId="{B2C13471-5200-453F-9943-2E375FD08BC5}" srcOrd="0" destOrd="0" presId="urn:microsoft.com/office/officeart/2005/8/layout/hProcess10#1"/>
    <dgm:cxn modelId="{65663574-19F0-0F45-8DCE-F45EF21DD1FC}" type="presParOf" srcId="{5301E7DF-2F07-40C4-A43C-B5A94670F509}" destId="{BE38251E-103F-4C94-8186-1900D729DC3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6EBE76-E311-4C7E-80B5-66D2BB5DBB10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2A9685D-6779-4E39-A6D9-A39299183BB6}">
      <dgm:prSet phldrT="[Texto]" custT="1"/>
      <dgm:spPr>
        <a:solidFill>
          <a:schemeClr val="bg2">
            <a:lumMod val="10000"/>
            <a:alpha val="5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ENRIQUECIMIENTO </a:t>
          </a:r>
        </a:p>
        <a:p>
          <a:r>
            <a:rPr lang="es-ES" sz="1600" b="1" dirty="0" smtClean="0">
              <a:solidFill>
                <a:schemeClr val="bg1"/>
              </a:solidFill>
            </a:rPr>
            <a:t>COGNITIVO</a:t>
          </a:r>
          <a:endParaRPr lang="es-ES" sz="1600" b="1" dirty="0">
            <a:solidFill>
              <a:schemeClr val="bg1"/>
            </a:solidFill>
          </a:endParaRPr>
        </a:p>
      </dgm:t>
    </dgm:pt>
    <dgm:pt modelId="{86B200BC-32D5-443A-A9FA-68DB44E1CD0C}" type="parTrans" cxnId="{B038A446-32F4-4752-9908-6372862238C2}">
      <dgm:prSet/>
      <dgm:spPr/>
      <dgm:t>
        <a:bodyPr/>
        <a:lstStyle/>
        <a:p>
          <a:endParaRPr lang="es-ES"/>
        </a:p>
      </dgm:t>
    </dgm:pt>
    <dgm:pt modelId="{24485823-539F-4AB0-98EA-427A3032EF6D}" type="sibTrans" cxnId="{B038A446-32F4-4752-9908-6372862238C2}">
      <dgm:prSet/>
      <dgm:spPr/>
      <dgm:t>
        <a:bodyPr/>
        <a:lstStyle/>
        <a:p>
          <a:endParaRPr lang="es-ES"/>
        </a:p>
      </dgm:t>
    </dgm:pt>
    <dgm:pt modelId="{4971E21C-C2CE-45C3-B1DE-9FA2EE17AC25}">
      <dgm:prSet phldrT="[Texto]"/>
      <dgm:spPr/>
      <dgm:t>
        <a:bodyPr/>
        <a:lstStyle/>
        <a:p>
          <a:r>
            <a:rPr lang="es-ES" dirty="0" smtClean="0"/>
            <a:t>PIM</a:t>
          </a:r>
          <a:endParaRPr lang="es-ES" dirty="0"/>
        </a:p>
      </dgm:t>
    </dgm:pt>
    <dgm:pt modelId="{9275CE50-25AB-4439-8979-DF8A33F2104C}" type="parTrans" cxnId="{F5D22E27-16D6-45C0-B979-F7DE3A2BAD06}">
      <dgm:prSet/>
      <dgm:spPr/>
      <dgm:t>
        <a:bodyPr/>
        <a:lstStyle/>
        <a:p>
          <a:endParaRPr lang="es-ES"/>
        </a:p>
      </dgm:t>
    </dgm:pt>
    <dgm:pt modelId="{27370140-6BAB-4282-92F1-7A81CC103AC6}" type="sibTrans" cxnId="{F5D22E27-16D6-45C0-B979-F7DE3A2BAD06}">
      <dgm:prSet/>
      <dgm:spPr/>
      <dgm:t>
        <a:bodyPr/>
        <a:lstStyle/>
        <a:p>
          <a:endParaRPr lang="es-ES"/>
        </a:p>
      </dgm:t>
    </dgm:pt>
    <dgm:pt modelId="{D5D68403-4715-4CF5-BF6A-BFE879B214F6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" action="ppaction://hlinkpres?slideindex=1&amp;slidetitle="/>
            </a:rPr>
            <a:t>CAIT</a:t>
          </a:r>
          <a:endParaRPr lang="es-ES" dirty="0"/>
        </a:p>
      </dgm:t>
    </dgm:pt>
    <dgm:pt modelId="{566133AB-7AC8-437E-8429-1E122529EA23}" type="sibTrans" cxnId="{3A3F381D-3254-49F0-8509-EBB5C1E06BDA}">
      <dgm:prSet/>
      <dgm:spPr/>
      <dgm:t>
        <a:bodyPr/>
        <a:lstStyle/>
        <a:p>
          <a:endParaRPr lang="es-ES"/>
        </a:p>
      </dgm:t>
    </dgm:pt>
    <dgm:pt modelId="{1C661D0B-0C5E-41BD-9758-C8ADB69EACAB}" type="parTrans" cxnId="{3A3F381D-3254-49F0-8509-EBB5C1E06BDA}">
      <dgm:prSet/>
      <dgm:spPr/>
      <dgm:t>
        <a:bodyPr/>
        <a:lstStyle/>
        <a:p>
          <a:endParaRPr lang="es-ES"/>
        </a:p>
      </dgm:t>
    </dgm:pt>
    <dgm:pt modelId="{941B3B80-3BFC-4550-BADD-26A4694319A9}" type="pres">
      <dgm:prSet presAssocID="{246EBE76-E311-4C7E-80B5-66D2BB5DBB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05E5DD-E19E-4298-BA13-672C8092CF1D}" type="pres">
      <dgm:prSet presAssocID="{246EBE76-E311-4C7E-80B5-66D2BB5DBB10}" presName="radial" presStyleCnt="0">
        <dgm:presLayoutVars>
          <dgm:animLvl val="ctr"/>
        </dgm:presLayoutVars>
      </dgm:prSet>
      <dgm:spPr/>
    </dgm:pt>
    <dgm:pt modelId="{A0C4441C-095F-4F82-8D39-587CDF0CB5F4}" type="pres">
      <dgm:prSet presAssocID="{82A9685D-6779-4E39-A6D9-A39299183BB6}" presName="centerShape" presStyleLbl="vennNode1" presStyleIdx="0" presStyleCnt="3" custScaleX="121384" custLinFactNeighborX="-1226" custLinFactNeighborY="78400"/>
      <dgm:spPr/>
      <dgm:t>
        <a:bodyPr/>
        <a:lstStyle/>
        <a:p>
          <a:endParaRPr lang="es-ES"/>
        </a:p>
      </dgm:t>
    </dgm:pt>
    <dgm:pt modelId="{2D774F26-4D6B-44C3-BE65-382D1A79AB5A}" type="pres">
      <dgm:prSet presAssocID="{D5D68403-4715-4CF5-BF6A-BFE879B214F6}" presName="node" presStyleLbl="vennNode1" presStyleIdx="1" presStyleCnt="3" custScaleX="202218" custRadScaleRad="202000" custRadScaleInc="-506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142132-91F7-4CCC-9DEA-550200DE711C}" type="pres">
      <dgm:prSet presAssocID="{4971E21C-C2CE-45C3-B1DE-9FA2EE17AC25}" presName="node" presStyleLbl="vennNode1" presStyleIdx="2" presStyleCnt="3" custScaleX="174713" custRadScaleRad="156216" custRadScaleInc="-511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3CC034-8E63-3B46-800D-28AAA99879C1}" type="presOf" srcId="{246EBE76-E311-4C7E-80B5-66D2BB5DBB10}" destId="{941B3B80-3BFC-4550-BADD-26A4694319A9}" srcOrd="0" destOrd="0" presId="urn:microsoft.com/office/officeart/2005/8/layout/radial3"/>
    <dgm:cxn modelId="{C7415D1C-A837-1049-AA7A-542855D01164}" type="presOf" srcId="{82A9685D-6779-4E39-A6D9-A39299183BB6}" destId="{A0C4441C-095F-4F82-8D39-587CDF0CB5F4}" srcOrd="0" destOrd="0" presId="urn:microsoft.com/office/officeart/2005/8/layout/radial3"/>
    <dgm:cxn modelId="{0B7D69CB-1370-A64C-9756-52903CB20618}" type="presOf" srcId="{4971E21C-C2CE-45C3-B1DE-9FA2EE17AC25}" destId="{A9142132-91F7-4CCC-9DEA-550200DE711C}" srcOrd="0" destOrd="0" presId="urn:microsoft.com/office/officeart/2005/8/layout/radial3"/>
    <dgm:cxn modelId="{3A3F381D-3254-49F0-8509-EBB5C1E06BDA}" srcId="{82A9685D-6779-4E39-A6D9-A39299183BB6}" destId="{D5D68403-4715-4CF5-BF6A-BFE879B214F6}" srcOrd="0" destOrd="0" parTransId="{1C661D0B-0C5E-41BD-9758-C8ADB69EACAB}" sibTransId="{566133AB-7AC8-437E-8429-1E122529EA23}"/>
    <dgm:cxn modelId="{4267BB86-CCC8-0A4B-BB0F-4673D1BB578F}" type="presOf" srcId="{D5D68403-4715-4CF5-BF6A-BFE879B214F6}" destId="{2D774F26-4D6B-44C3-BE65-382D1A79AB5A}" srcOrd="0" destOrd="0" presId="urn:microsoft.com/office/officeart/2005/8/layout/radial3"/>
    <dgm:cxn modelId="{F5D22E27-16D6-45C0-B979-F7DE3A2BAD06}" srcId="{82A9685D-6779-4E39-A6D9-A39299183BB6}" destId="{4971E21C-C2CE-45C3-B1DE-9FA2EE17AC25}" srcOrd="1" destOrd="0" parTransId="{9275CE50-25AB-4439-8979-DF8A33F2104C}" sibTransId="{27370140-6BAB-4282-92F1-7A81CC103AC6}"/>
    <dgm:cxn modelId="{B038A446-32F4-4752-9908-6372862238C2}" srcId="{246EBE76-E311-4C7E-80B5-66D2BB5DBB10}" destId="{82A9685D-6779-4E39-A6D9-A39299183BB6}" srcOrd="0" destOrd="0" parTransId="{86B200BC-32D5-443A-A9FA-68DB44E1CD0C}" sibTransId="{24485823-539F-4AB0-98EA-427A3032EF6D}"/>
    <dgm:cxn modelId="{160F429E-72F3-194F-92F7-88F00B6521EA}" type="presParOf" srcId="{941B3B80-3BFC-4550-BADD-26A4694319A9}" destId="{6505E5DD-E19E-4298-BA13-672C8092CF1D}" srcOrd="0" destOrd="0" presId="urn:microsoft.com/office/officeart/2005/8/layout/radial3"/>
    <dgm:cxn modelId="{F8259702-0897-9A4A-B123-584B6F4F45C9}" type="presParOf" srcId="{6505E5DD-E19E-4298-BA13-672C8092CF1D}" destId="{A0C4441C-095F-4F82-8D39-587CDF0CB5F4}" srcOrd="0" destOrd="0" presId="urn:microsoft.com/office/officeart/2005/8/layout/radial3"/>
    <dgm:cxn modelId="{299C03A1-54E7-5E49-A006-898B05B59EBD}" type="presParOf" srcId="{6505E5DD-E19E-4298-BA13-672C8092CF1D}" destId="{2D774F26-4D6B-44C3-BE65-382D1A79AB5A}" srcOrd="1" destOrd="0" presId="urn:microsoft.com/office/officeart/2005/8/layout/radial3"/>
    <dgm:cxn modelId="{BB5EBA0B-AC8A-5F4F-8924-44F25E7F2BA0}" type="presParOf" srcId="{6505E5DD-E19E-4298-BA13-672C8092CF1D}" destId="{A9142132-91F7-4CCC-9DEA-550200DE711C}" srcOrd="2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22250-C722-45BE-935D-B70142F58E6A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F3E3B2A1-EF45-4648-8DD8-1825CA9CE47E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s-ES_tradnl" sz="2400" dirty="0" smtClean="0">
              <a:latin typeface="Arial Black" pitchFamily="34" charset="0"/>
            </a:rPr>
            <a:t>ATENCIÓN EDUCATIVA</a:t>
          </a:r>
        </a:p>
        <a:p>
          <a:pPr rtl="0"/>
          <a:r>
            <a:rPr lang="es-ES_tradnl" sz="2400" dirty="0" smtClean="0">
              <a:latin typeface="Arial Black" pitchFamily="34" charset="0"/>
            </a:rPr>
            <a:t>Pla </a:t>
          </a:r>
          <a:r>
            <a:rPr lang="es-ES_tradnl" sz="2400" dirty="0" err="1" smtClean="0">
              <a:latin typeface="Arial Black" pitchFamily="34" charset="0"/>
            </a:rPr>
            <a:t>Individualizat</a:t>
          </a:r>
          <a:endParaRPr lang="es-ES" sz="2400" dirty="0">
            <a:latin typeface="Arial Black" pitchFamily="34" charset="0"/>
          </a:endParaRPr>
        </a:p>
      </dgm:t>
    </dgm:pt>
    <dgm:pt modelId="{480FF843-6638-4CA9-BF7C-074D97546F6F}" type="parTrans" cxnId="{7BC3BF4B-2CA0-48D2-B3AB-C870B662409D}">
      <dgm:prSet/>
      <dgm:spPr/>
      <dgm:t>
        <a:bodyPr/>
        <a:lstStyle/>
        <a:p>
          <a:endParaRPr lang="es-ES"/>
        </a:p>
      </dgm:t>
    </dgm:pt>
    <dgm:pt modelId="{AB250DF4-6289-4A5D-A9CF-D4783BC12409}" type="sibTrans" cxnId="{7BC3BF4B-2CA0-48D2-B3AB-C870B662409D}">
      <dgm:prSet/>
      <dgm:spPr/>
      <dgm:t>
        <a:bodyPr/>
        <a:lstStyle/>
        <a:p>
          <a:endParaRPr lang="es-ES"/>
        </a:p>
      </dgm:t>
    </dgm:pt>
    <dgm:pt modelId="{F3366647-BC5A-416D-A3A3-88E601E0A29D}" type="pres">
      <dgm:prSet presAssocID="{4A422250-C722-45BE-935D-B70142F58E6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EA325ECA-4D73-4005-B374-45952C030647}" type="pres">
      <dgm:prSet presAssocID="{4A422250-C722-45BE-935D-B70142F58E6A}" presName="pyramid" presStyleLbl="node1" presStyleIdx="0" presStyleCnt="1" custScaleY="88798" custLinFactNeighborX="-88" custLinFactNeighborY="3364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AFB1D7ED-2C2A-4FA5-AE2B-D5DA62BD445C}" type="pres">
      <dgm:prSet presAssocID="{4A422250-C722-45BE-935D-B70142F58E6A}" presName="theList" presStyleCnt="0"/>
      <dgm:spPr/>
    </dgm:pt>
    <dgm:pt modelId="{6B44CA20-0BE1-4F56-A6C7-6B4D47B4AA2E}" type="pres">
      <dgm:prSet presAssocID="{F3E3B2A1-EF45-4648-8DD8-1825CA9CE47E}" presName="aNode" presStyleLbl="fgAcc1" presStyleIdx="0" presStyleCnt="1" custScaleX="102430" custScaleY="31655" custLinFactY="-6779" custLinFactNeighborX="4068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1D1B7A-937A-4166-B9EE-79BA08384A38}" type="pres">
      <dgm:prSet presAssocID="{F3E3B2A1-EF45-4648-8DD8-1825CA9CE47E}" presName="aSpace" presStyleCnt="0"/>
      <dgm:spPr/>
    </dgm:pt>
  </dgm:ptLst>
  <dgm:cxnLst>
    <dgm:cxn modelId="{7BC3BF4B-2CA0-48D2-B3AB-C870B662409D}" srcId="{4A422250-C722-45BE-935D-B70142F58E6A}" destId="{F3E3B2A1-EF45-4648-8DD8-1825CA9CE47E}" srcOrd="0" destOrd="0" parTransId="{480FF843-6638-4CA9-BF7C-074D97546F6F}" sibTransId="{AB250DF4-6289-4A5D-A9CF-D4783BC12409}"/>
    <dgm:cxn modelId="{752AD02E-9B64-D242-BCEC-8B579184C385}" type="presOf" srcId="{F3E3B2A1-EF45-4648-8DD8-1825CA9CE47E}" destId="{6B44CA20-0BE1-4F56-A6C7-6B4D47B4AA2E}" srcOrd="0" destOrd="0" presId="urn:microsoft.com/office/officeart/2005/8/layout/pyramid2"/>
    <dgm:cxn modelId="{1E312A5B-0BA5-6E4E-911A-760C6EDCE4F2}" type="presOf" srcId="{4A422250-C722-45BE-935D-B70142F58E6A}" destId="{F3366647-BC5A-416D-A3A3-88E601E0A29D}" srcOrd="0" destOrd="0" presId="urn:microsoft.com/office/officeart/2005/8/layout/pyramid2"/>
    <dgm:cxn modelId="{28C553C8-6608-0349-BE94-F8275BC3C024}" type="presParOf" srcId="{F3366647-BC5A-416D-A3A3-88E601E0A29D}" destId="{EA325ECA-4D73-4005-B374-45952C030647}" srcOrd="0" destOrd="0" presId="urn:microsoft.com/office/officeart/2005/8/layout/pyramid2"/>
    <dgm:cxn modelId="{0D063DB3-B3BA-B349-852E-C3A55F51B5A0}" type="presParOf" srcId="{F3366647-BC5A-416D-A3A3-88E601E0A29D}" destId="{AFB1D7ED-2C2A-4FA5-AE2B-D5DA62BD445C}" srcOrd="1" destOrd="0" presId="urn:microsoft.com/office/officeart/2005/8/layout/pyramid2"/>
    <dgm:cxn modelId="{03E9E1D4-8CEB-814D-B197-580A8EDB8EE6}" type="presParOf" srcId="{AFB1D7ED-2C2A-4FA5-AE2B-D5DA62BD445C}" destId="{6B44CA20-0BE1-4F56-A6C7-6B4D47B4AA2E}" srcOrd="0" destOrd="0" presId="urn:microsoft.com/office/officeart/2005/8/layout/pyramid2"/>
    <dgm:cxn modelId="{EA0686B3-1934-794B-9043-BE187F8FDEE7}" type="presParOf" srcId="{AFB1D7ED-2C2A-4FA5-AE2B-D5DA62BD445C}" destId="{A21D1B7A-937A-4166-B9EE-79BA08384A3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6ABD52-271B-45C3-8AAC-194FA4F6851E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825230F-FB9E-45B4-83EA-4FD2541B9311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Propuestas desde el diagnóstico</a:t>
          </a:r>
          <a:endParaRPr lang="es-ES" dirty="0"/>
        </a:p>
      </dgm:t>
    </dgm:pt>
    <dgm:pt modelId="{78679051-0818-44C8-B34D-C982EC63C2EE}" type="parTrans" cxnId="{A874DF1E-0D13-4355-B30C-993EE495CD36}">
      <dgm:prSet/>
      <dgm:spPr/>
      <dgm:t>
        <a:bodyPr/>
        <a:lstStyle/>
        <a:p>
          <a:endParaRPr lang="es-ES"/>
        </a:p>
      </dgm:t>
    </dgm:pt>
    <dgm:pt modelId="{092C1E10-5D90-49CA-9964-DAC1270E67AA}" type="sibTrans" cxnId="{A874DF1E-0D13-4355-B30C-993EE495CD36}">
      <dgm:prSet/>
      <dgm:spPr/>
      <dgm:t>
        <a:bodyPr/>
        <a:lstStyle/>
        <a:p>
          <a:endParaRPr lang="es-ES"/>
        </a:p>
      </dgm:t>
    </dgm:pt>
    <dgm:pt modelId="{B56B7590-65D6-40DE-A8C0-4D35378DE1AA}">
      <dgm:prSet phldrT="[Texto]"/>
      <dgm:spPr/>
      <dgm:t>
        <a:bodyPr/>
        <a:lstStyle/>
        <a:p>
          <a:r>
            <a:rPr lang="es-ES" dirty="0" smtClean="0"/>
            <a:t>Entrevistas</a:t>
          </a:r>
          <a:endParaRPr lang="es-ES" dirty="0"/>
        </a:p>
      </dgm:t>
    </dgm:pt>
    <dgm:pt modelId="{AACD703A-C87E-4E62-94A0-FA884A44F9BB}" type="parTrans" cxnId="{4C0BB989-831E-4C1A-AF7F-62B1BF99DBD7}">
      <dgm:prSet/>
      <dgm:spPr/>
      <dgm:t>
        <a:bodyPr/>
        <a:lstStyle/>
        <a:p>
          <a:endParaRPr lang="es-ES"/>
        </a:p>
      </dgm:t>
    </dgm:pt>
    <dgm:pt modelId="{5F5AA022-13AA-4F4D-B0A6-65D2BF664570}" type="sibTrans" cxnId="{4C0BB989-831E-4C1A-AF7F-62B1BF99DBD7}">
      <dgm:prSet/>
      <dgm:spPr/>
      <dgm:t>
        <a:bodyPr/>
        <a:lstStyle/>
        <a:p>
          <a:endParaRPr lang="es-ES"/>
        </a:p>
      </dgm:t>
    </dgm:pt>
    <dgm:pt modelId="{605E8C78-EEE6-47B1-BBA3-6206018C40D2}">
      <dgm:prSet phldrT="[Texto]"/>
      <dgm:spPr/>
      <dgm:t>
        <a:bodyPr/>
        <a:lstStyle/>
        <a:p>
          <a:r>
            <a:rPr lang="es-ES" dirty="0" smtClean="0"/>
            <a:t>Estudio de recursos</a:t>
          </a:r>
          <a:endParaRPr lang="es-ES" dirty="0"/>
        </a:p>
      </dgm:t>
    </dgm:pt>
    <dgm:pt modelId="{E774489B-1282-4F73-A9A8-EA038D8D01E7}" type="parTrans" cxnId="{B1B6A544-CAC8-491A-AD27-183D2DF3933F}">
      <dgm:prSet/>
      <dgm:spPr/>
      <dgm:t>
        <a:bodyPr/>
        <a:lstStyle/>
        <a:p>
          <a:endParaRPr lang="es-ES"/>
        </a:p>
      </dgm:t>
    </dgm:pt>
    <dgm:pt modelId="{D83EE574-AB38-4C98-8E45-B8CEC620F157}" type="sibTrans" cxnId="{B1B6A544-CAC8-491A-AD27-183D2DF3933F}">
      <dgm:prSet/>
      <dgm:spPr/>
      <dgm:t>
        <a:bodyPr/>
        <a:lstStyle/>
        <a:p>
          <a:endParaRPr lang="es-ES"/>
        </a:p>
      </dgm:t>
    </dgm:pt>
    <dgm:pt modelId="{8B3EB700-A063-4E2B-A2E5-319FF9FB6165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b="1" dirty="0" smtClean="0"/>
            <a:t>Planteamiento del Plan</a:t>
          </a:r>
          <a:endParaRPr lang="es-ES" sz="1800" b="1" dirty="0"/>
        </a:p>
      </dgm:t>
    </dgm:pt>
    <dgm:pt modelId="{5C7F4809-0492-436A-85DC-67F7076B0BED}" type="parTrans" cxnId="{065A7058-10FC-493F-B8F1-BD25F4586D1B}">
      <dgm:prSet/>
      <dgm:spPr/>
      <dgm:t>
        <a:bodyPr/>
        <a:lstStyle/>
        <a:p>
          <a:endParaRPr lang="es-ES"/>
        </a:p>
      </dgm:t>
    </dgm:pt>
    <dgm:pt modelId="{F05C4F08-57E1-4EC3-811A-104F9A81115D}" type="sibTrans" cxnId="{065A7058-10FC-493F-B8F1-BD25F4586D1B}">
      <dgm:prSet/>
      <dgm:spPr/>
      <dgm:t>
        <a:bodyPr/>
        <a:lstStyle/>
        <a:p>
          <a:endParaRPr lang="es-ES"/>
        </a:p>
      </dgm:t>
    </dgm:pt>
    <dgm:pt modelId="{1CA5E111-E88A-4C13-8A6F-B31AEB3956A7}">
      <dgm:prSet phldrT="[Texto]"/>
      <dgm:spPr/>
      <dgm:t>
        <a:bodyPr/>
        <a:lstStyle/>
        <a:p>
          <a:r>
            <a:rPr lang="es-ES" dirty="0" smtClean="0"/>
            <a:t>Desarrollo inicial</a:t>
          </a:r>
          <a:endParaRPr lang="es-ES" dirty="0"/>
        </a:p>
      </dgm:t>
    </dgm:pt>
    <dgm:pt modelId="{48C84FA7-32DE-4541-9FB2-C292452AD829}" type="parTrans" cxnId="{4B23C4BA-7538-42BC-B88B-85C7BB9B4356}">
      <dgm:prSet/>
      <dgm:spPr/>
      <dgm:t>
        <a:bodyPr/>
        <a:lstStyle/>
        <a:p>
          <a:endParaRPr lang="es-ES"/>
        </a:p>
      </dgm:t>
    </dgm:pt>
    <dgm:pt modelId="{71134381-307B-443E-ABCA-1EDC67F2BC07}" type="sibTrans" cxnId="{4B23C4BA-7538-42BC-B88B-85C7BB9B4356}">
      <dgm:prSet/>
      <dgm:spPr/>
      <dgm:t>
        <a:bodyPr/>
        <a:lstStyle/>
        <a:p>
          <a:endParaRPr lang="es-ES"/>
        </a:p>
      </dgm:t>
    </dgm:pt>
    <dgm:pt modelId="{655CCCA8-0F39-4778-8B24-035A34E2E2CA}">
      <dgm:prSet phldrT="[Texto]"/>
      <dgm:spPr/>
      <dgm:t>
        <a:bodyPr/>
        <a:lstStyle/>
        <a:p>
          <a:r>
            <a:rPr lang="es-ES" dirty="0" smtClean="0"/>
            <a:t>Cronograma/plan</a:t>
          </a:r>
          <a:endParaRPr lang="es-ES" dirty="0"/>
        </a:p>
      </dgm:t>
    </dgm:pt>
    <dgm:pt modelId="{29ED7A62-5A34-42E4-BD9F-D1E3C10F3C65}" type="parTrans" cxnId="{E4669751-3E89-46F9-BF9F-F2D492683C7E}">
      <dgm:prSet/>
      <dgm:spPr/>
      <dgm:t>
        <a:bodyPr/>
        <a:lstStyle/>
        <a:p>
          <a:endParaRPr lang="es-ES"/>
        </a:p>
      </dgm:t>
    </dgm:pt>
    <dgm:pt modelId="{1553B4F1-FD4A-45F5-B477-AC5FBAC49961}" type="sibTrans" cxnId="{E4669751-3E89-46F9-BF9F-F2D492683C7E}">
      <dgm:prSet/>
      <dgm:spPr/>
      <dgm:t>
        <a:bodyPr/>
        <a:lstStyle/>
        <a:p>
          <a:endParaRPr lang="es-ES"/>
        </a:p>
      </dgm:t>
    </dgm:pt>
    <dgm:pt modelId="{CC72234C-1DC2-48AA-B247-1042E9BA2DC4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Transmisión al alumno/familia</a:t>
          </a:r>
          <a:endParaRPr lang="es-ES" dirty="0"/>
        </a:p>
      </dgm:t>
    </dgm:pt>
    <dgm:pt modelId="{C5594A90-9B15-46A0-931A-D14BA4C45DA8}" type="parTrans" cxnId="{8AE13464-5F67-4ED5-8418-4C77DDAAD9D9}">
      <dgm:prSet/>
      <dgm:spPr/>
      <dgm:t>
        <a:bodyPr/>
        <a:lstStyle/>
        <a:p>
          <a:endParaRPr lang="es-ES"/>
        </a:p>
      </dgm:t>
    </dgm:pt>
    <dgm:pt modelId="{BF2F72D2-B6F4-4644-9BF5-75EB3A74EAE9}" type="sibTrans" cxnId="{8AE13464-5F67-4ED5-8418-4C77DDAAD9D9}">
      <dgm:prSet/>
      <dgm:spPr/>
      <dgm:t>
        <a:bodyPr/>
        <a:lstStyle/>
        <a:p>
          <a:endParaRPr lang="es-ES"/>
        </a:p>
      </dgm:t>
    </dgm:pt>
    <dgm:pt modelId="{83278717-A183-41BD-AEE7-4A17534D179E}">
      <dgm:prSet phldrT="[Texto]"/>
      <dgm:spPr/>
      <dgm:t>
        <a:bodyPr/>
        <a:lstStyle/>
        <a:p>
          <a:r>
            <a:rPr lang="es-ES" dirty="0" smtClean="0"/>
            <a:t>Seguimiento</a:t>
          </a:r>
          <a:endParaRPr lang="es-ES" dirty="0"/>
        </a:p>
      </dgm:t>
    </dgm:pt>
    <dgm:pt modelId="{BDAE5BBC-ED95-4259-91D8-F556972028F6}" type="parTrans" cxnId="{7953997F-A313-4A69-B1A4-3EF146054666}">
      <dgm:prSet/>
      <dgm:spPr/>
      <dgm:t>
        <a:bodyPr/>
        <a:lstStyle/>
        <a:p>
          <a:endParaRPr lang="es-ES"/>
        </a:p>
      </dgm:t>
    </dgm:pt>
    <dgm:pt modelId="{24302764-1B9A-46F4-8161-41E691775AD9}" type="sibTrans" cxnId="{7953997F-A313-4A69-B1A4-3EF146054666}">
      <dgm:prSet/>
      <dgm:spPr/>
      <dgm:t>
        <a:bodyPr/>
        <a:lstStyle/>
        <a:p>
          <a:endParaRPr lang="es-ES"/>
        </a:p>
      </dgm:t>
    </dgm:pt>
    <dgm:pt modelId="{E1D4F31D-29EC-45FC-B521-B43F8899446B}">
      <dgm:prSet phldrT="[Texto]"/>
      <dgm:spPr/>
      <dgm:t>
        <a:bodyPr/>
        <a:lstStyle/>
        <a:p>
          <a:r>
            <a:rPr lang="es-ES" dirty="0" smtClean="0"/>
            <a:t>Evaluación</a:t>
          </a:r>
          <a:endParaRPr lang="es-ES" dirty="0"/>
        </a:p>
      </dgm:t>
    </dgm:pt>
    <dgm:pt modelId="{D433DB7A-BACE-4A9B-968E-4E25A20F72AA}" type="parTrans" cxnId="{86E93A69-89E4-46C1-AE6E-EDFFC8059495}">
      <dgm:prSet/>
      <dgm:spPr/>
      <dgm:t>
        <a:bodyPr/>
        <a:lstStyle/>
        <a:p>
          <a:endParaRPr lang="es-ES"/>
        </a:p>
      </dgm:t>
    </dgm:pt>
    <dgm:pt modelId="{25AA4005-C399-4930-A543-415DFB7A8F0E}" type="sibTrans" cxnId="{86E93A69-89E4-46C1-AE6E-EDFFC8059495}">
      <dgm:prSet/>
      <dgm:spPr/>
      <dgm:t>
        <a:bodyPr/>
        <a:lstStyle/>
        <a:p>
          <a:endParaRPr lang="es-ES"/>
        </a:p>
      </dgm:t>
    </dgm:pt>
    <dgm:pt modelId="{CD745AD7-FDE0-4104-9D24-3227B82DB349}" type="pres">
      <dgm:prSet presAssocID="{A86ABD52-271B-45C3-8AAC-194FA4F685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FEC2C2-DB22-4ADE-ABE6-81BC1B07C826}" type="pres">
      <dgm:prSet presAssocID="{CC72234C-1DC2-48AA-B247-1042E9BA2DC4}" presName="boxAndChildren" presStyleCnt="0"/>
      <dgm:spPr/>
      <dgm:t>
        <a:bodyPr/>
        <a:lstStyle/>
        <a:p>
          <a:endParaRPr lang="es-ES"/>
        </a:p>
      </dgm:t>
    </dgm:pt>
    <dgm:pt modelId="{2E5B69DD-4B1C-4FF4-97A6-62A87EE82883}" type="pres">
      <dgm:prSet presAssocID="{CC72234C-1DC2-48AA-B247-1042E9BA2DC4}" presName="parentTextBox" presStyleLbl="node1" presStyleIdx="0" presStyleCnt="3"/>
      <dgm:spPr/>
      <dgm:t>
        <a:bodyPr/>
        <a:lstStyle/>
        <a:p>
          <a:endParaRPr lang="es-ES"/>
        </a:p>
      </dgm:t>
    </dgm:pt>
    <dgm:pt modelId="{7A408B0F-B1C2-4CF7-8F93-84670BA96AF7}" type="pres">
      <dgm:prSet presAssocID="{CC72234C-1DC2-48AA-B247-1042E9BA2DC4}" presName="entireBox" presStyleLbl="node1" presStyleIdx="0" presStyleCnt="3"/>
      <dgm:spPr/>
      <dgm:t>
        <a:bodyPr/>
        <a:lstStyle/>
        <a:p>
          <a:endParaRPr lang="es-ES"/>
        </a:p>
      </dgm:t>
    </dgm:pt>
    <dgm:pt modelId="{F28789A3-BCFB-452E-8AF2-C8AA89370C46}" type="pres">
      <dgm:prSet presAssocID="{CC72234C-1DC2-48AA-B247-1042E9BA2DC4}" presName="descendantBox" presStyleCnt="0"/>
      <dgm:spPr/>
      <dgm:t>
        <a:bodyPr/>
        <a:lstStyle/>
        <a:p>
          <a:endParaRPr lang="es-ES"/>
        </a:p>
      </dgm:t>
    </dgm:pt>
    <dgm:pt modelId="{263AD238-C3E8-4082-BBEF-EC40DA620978}" type="pres">
      <dgm:prSet presAssocID="{83278717-A183-41BD-AEE7-4A17534D179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206234-0988-4EEA-A6BD-429BDC78D063}" type="pres">
      <dgm:prSet presAssocID="{E1D4F31D-29EC-45FC-B521-B43F8899446B}" presName="childTextBox" presStyleLbl="fgAccFollowNode1" presStyleIdx="1" presStyleCnt="6" custLinFactNeighborY="-55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2628F6-538F-4E73-A23E-432C1A53F704}" type="pres">
      <dgm:prSet presAssocID="{F05C4F08-57E1-4EC3-811A-104F9A81115D}" presName="sp" presStyleCnt="0"/>
      <dgm:spPr/>
      <dgm:t>
        <a:bodyPr/>
        <a:lstStyle/>
        <a:p>
          <a:endParaRPr lang="es-ES"/>
        </a:p>
      </dgm:t>
    </dgm:pt>
    <dgm:pt modelId="{51E32525-AE42-4CE5-98AB-52E2CCB4685C}" type="pres">
      <dgm:prSet presAssocID="{8B3EB700-A063-4E2B-A2E5-319FF9FB6165}" presName="arrowAndChildren" presStyleCnt="0"/>
      <dgm:spPr/>
      <dgm:t>
        <a:bodyPr/>
        <a:lstStyle/>
        <a:p>
          <a:endParaRPr lang="es-ES"/>
        </a:p>
      </dgm:t>
    </dgm:pt>
    <dgm:pt modelId="{F7DF8894-9066-4C54-829C-A50A81687070}" type="pres">
      <dgm:prSet presAssocID="{8B3EB700-A063-4E2B-A2E5-319FF9FB6165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AAB640FE-1315-463B-B75A-6154152BBCD4}" type="pres">
      <dgm:prSet presAssocID="{8B3EB700-A063-4E2B-A2E5-319FF9FB6165}" presName="arrow" presStyleLbl="node1" presStyleIdx="1" presStyleCnt="3"/>
      <dgm:spPr/>
      <dgm:t>
        <a:bodyPr/>
        <a:lstStyle/>
        <a:p>
          <a:endParaRPr lang="es-ES"/>
        </a:p>
      </dgm:t>
    </dgm:pt>
    <dgm:pt modelId="{4C54B5FC-F0E2-4A00-946E-9E7E56B20615}" type="pres">
      <dgm:prSet presAssocID="{8B3EB700-A063-4E2B-A2E5-319FF9FB6165}" presName="descendantArrow" presStyleCnt="0"/>
      <dgm:spPr/>
      <dgm:t>
        <a:bodyPr/>
        <a:lstStyle/>
        <a:p>
          <a:endParaRPr lang="es-ES"/>
        </a:p>
      </dgm:t>
    </dgm:pt>
    <dgm:pt modelId="{65405567-60B3-4043-988A-7945324B99C7}" type="pres">
      <dgm:prSet presAssocID="{1CA5E111-E88A-4C13-8A6F-B31AEB3956A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ACE65A-9C75-4EE1-A5DA-EEB8564D6FE3}" type="pres">
      <dgm:prSet presAssocID="{655CCCA8-0F39-4778-8B24-035A34E2E2CA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4D4CDF-4C3B-4D80-AE87-97D90CD6E302}" type="pres">
      <dgm:prSet presAssocID="{092C1E10-5D90-49CA-9964-DAC1270E67AA}" presName="sp" presStyleCnt="0"/>
      <dgm:spPr/>
      <dgm:t>
        <a:bodyPr/>
        <a:lstStyle/>
        <a:p>
          <a:endParaRPr lang="es-ES"/>
        </a:p>
      </dgm:t>
    </dgm:pt>
    <dgm:pt modelId="{34150DF5-1B11-4338-99EA-893766FF7586}" type="pres">
      <dgm:prSet presAssocID="{0825230F-FB9E-45B4-83EA-4FD2541B9311}" presName="arrowAndChildren" presStyleCnt="0"/>
      <dgm:spPr/>
      <dgm:t>
        <a:bodyPr/>
        <a:lstStyle/>
        <a:p>
          <a:endParaRPr lang="es-ES"/>
        </a:p>
      </dgm:t>
    </dgm:pt>
    <dgm:pt modelId="{77580891-21E9-40A3-8B8B-84FB2EFD7555}" type="pres">
      <dgm:prSet presAssocID="{0825230F-FB9E-45B4-83EA-4FD2541B9311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5541F726-AAFD-4804-8D4F-975B96ACF938}" type="pres">
      <dgm:prSet presAssocID="{0825230F-FB9E-45B4-83EA-4FD2541B9311}" presName="arrow" presStyleLbl="node1" presStyleIdx="2" presStyleCnt="3" custLinFactNeighborY="-21120"/>
      <dgm:spPr/>
      <dgm:t>
        <a:bodyPr/>
        <a:lstStyle/>
        <a:p>
          <a:endParaRPr lang="es-ES"/>
        </a:p>
      </dgm:t>
    </dgm:pt>
    <dgm:pt modelId="{97857344-903A-4F1C-AA88-AE6E9B428F6A}" type="pres">
      <dgm:prSet presAssocID="{0825230F-FB9E-45B4-83EA-4FD2541B9311}" presName="descendantArrow" presStyleCnt="0"/>
      <dgm:spPr/>
      <dgm:t>
        <a:bodyPr/>
        <a:lstStyle/>
        <a:p>
          <a:endParaRPr lang="es-ES"/>
        </a:p>
      </dgm:t>
    </dgm:pt>
    <dgm:pt modelId="{C645D9C1-7949-4B56-8BAA-A6FE5757B08E}" type="pres">
      <dgm:prSet presAssocID="{B56B7590-65D6-40DE-A8C0-4D35378DE1A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A7E603-9B9C-4C19-A5F3-5CDA788D839D}" type="pres">
      <dgm:prSet presAssocID="{605E8C78-EEE6-47B1-BBA3-6206018C40D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51BB24-5207-8E40-86B9-9CCC540E1C0E}" type="presOf" srcId="{B56B7590-65D6-40DE-A8C0-4D35378DE1AA}" destId="{C645D9C1-7949-4B56-8BAA-A6FE5757B08E}" srcOrd="0" destOrd="0" presId="urn:microsoft.com/office/officeart/2005/8/layout/process4"/>
    <dgm:cxn modelId="{475F709B-535C-D647-A4EF-3C98F714A5FC}" type="presOf" srcId="{0825230F-FB9E-45B4-83EA-4FD2541B9311}" destId="{5541F726-AAFD-4804-8D4F-975B96ACF938}" srcOrd="1" destOrd="0" presId="urn:microsoft.com/office/officeart/2005/8/layout/process4"/>
    <dgm:cxn modelId="{7953997F-A313-4A69-B1A4-3EF146054666}" srcId="{CC72234C-1DC2-48AA-B247-1042E9BA2DC4}" destId="{83278717-A183-41BD-AEE7-4A17534D179E}" srcOrd="0" destOrd="0" parTransId="{BDAE5BBC-ED95-4259-91D8-F556972028F6}" sibTransId="{24302764-1B9A-46F4-8161-41E691775AD9}"/>
    <dgm:cxn modelId="{065A7058-10FC-493F-B8F1-BD25F4586D1B}" srcId="{A86ABD52-271B-45C3-8AAC-194FA4F6851E}" destId="{8B3EB700-A063-4E2B-A2E5-319FF9FB6165}" srcOrd="1" destOrd="0" parTransId="{5C7F4809-0492-436A-85DC-67F7076B0BED}" sibTransId="{F05C4F08-57E1-4EC3-811A-104F9A81115D}"/>
    <dgm:cxn modelId="{741936A7-25E6-3F43-BB0E-6626C3D2BB49}" type="presOf" srcId="{E1D4F31D-29EC-45FC-B521-B43F8899446B}" destId="{2E206234-0988-4EEA-A6BD-429BDC78D063}" srcOrd="0" destOrd="0" presId="urn:microsoft.com/office/officeart/2005/8/layout/process4"/>
    <dgm:cxn modelId="{8AE13464-5F67-4ED5-8418-4C77DDAAD9D9}" srcId="{A86ABD52-271B-45C3-8AAC-194FA4F6851E}" destId="{CC72234C-1DC2-48AA-B247-1042E9BA2DC4}" srcOrd="2" destOrd="0" parTransId="{C5594A90-9B15-46A0-931A-D14BA4C45DA8}" sibTransId="{BF2F72D2-B6F4-4644-9BF5-75EB3A74EAE9}"/>
    <dgm:cxn modelId="{4F690A1D-DA6F-A34F-AB57-19F3F004F2E2}" type="presOf" srcId="{8B3EB700-A063-4E2B-A2E5-319FF9FB6165}" destId="{F7DF8894-9066-4C54-829C-A50A81687070}" srcOrd="0" destOrd="0" presId="urn:microsoft.com/office/officeart/2005/8/layout/process4"/>
    <dgm:cxn modelId="{25B0157A-073D-E24E-8831-8CD1731A10E7}" type="presOf" srcId="{1CA5E111-E88A-4C13-8A6F-B31AEB3956A7}" destId="{65405567-60B3-4043-988A-7945324B99C7}" srcOrd="0" destOrd="0" presId="urn:microsoft.com/office/officeart/2005/8/layout/process4"/>
    <dgm:cxn modelId="{2408F31C-957E-F04F-AF55-A0C60FACC9F3}" type="presOf" srcId="{605E8C78-EEE6-47B1-BBA3-6206018C40D2}" destId="{19A7E603-9B9C-4C19-A5F3-5CDA788D839D}" srcOrd="0" destOrd="0" presId="urn:microsoft.com/office/officeart/2005/8/layout/process4"/>
    <dgm:cxn modelId="{654FE745-224D-9246-A96B-257C9CE3059A}" type="presOf" srcId="{CC72234C-1DC2-48AA-B247-1042E9BA2DC4}" destId="{7A408B0F-B1C2-4CF7-8F93-84670BA96AF7}" srcOrd="1" destOrd="0" presId="urn:microsoft.com/office/officeart/2005/8/layout/process4"/>
    <dgm:cxn modelId="{4C0BB989-831E-4C1A-AF7F-62B1BF99DBD7}" srcId="{0825230F-FB9E-45B4-83EA-4FD2541B9311}" destId="{B56B7590-65D6-40DE-A8C0-4D35378DE1AA}" srcOrd="0" destOrd="0" parTransId="{AACD703A-C87E-4E62-94A0-FA884A44F9BB}" sibTransId="{5F5AA022-13AA-4F4D-B0A6-65D2BF664570}"/>
    <dgm:cxn modelId="{86E93A69-89E4-46C1-AE6E-EDFFC8059495}" srcId="{CC72234C-1DC2-48AA-B247-1042E9BA2DC4}" destId="{E1D4F31D-29EC-45FC-B521-B43F8899446B}" srcOrd="1" destOrd="0" parTransId="{D433DB7A-BACE-4A9B-968E-4E25A20F72AA}" sibTransId="{25AA4005-C399-4930-A543-415DFB7A8F0E}"/>
    <dgm:cxn modelId="{4B23C4BA-7538-42BC-B88B-85C7BB9B4356}" srcId="{8B3EB700-A063-4E2B-A2E5-319FF9FB6165}" destId="{1CA5E111-E88A-4C13-8A6F-B31AEB3956A7}" srcOrd="0" destOrd="0" parTransId="{48C84FA7-32DE-4541-9FB2-C292452AD829}" sibTransId="{71134381-307B-443E-ABCA-1EDC67F2BC07}"/>
    <dgm:cxn modelId="{FB487122-CD94-8D4D-BC4E-DEE44CF04BFC}" type="presOf" srcId="{0825230F-FB9E-45B4-83EA-4FD2541B9311}" destId="{77580891-21E9-40A3-8B8B-84FB2EFD7555}" srcOrd="0" destOrd="0" presId="urn:microsoft.com/office/officeart/2005/8/layout/process4"/>
    <dgm:cxn modelId="{5AB28834-56FA-3C44-8336-E82FF1164875}" type="presOf" srcId="{655CCCA8-0F39-4778-8B24-035A34E2E2CA}" destId="{E9ACE65A-9C75-4EE1-A5DA-EEB8564D6FE3}" srcOrd="0" destOrd="0" presId="urn:microsoft.com/office/officeart/2005/8/layout/process4"/>
    <dgm:cxn modelId="{2384A2C2-14D8-B842-A633-FDC06D1C7FC5}" type="presOf" srcId="{8B3EB700-A063-4E2B-A2E5-319FF9FB6165}" destId="{AAB640FE-1315-463B-B75A-6154152BBCD4}" srcOrd="1" destOrd="0" presId="urn:microsoft.com/office/officeart/2005/8/layout/process4"/>
    <dgm:cxn modelId="{8083F44E-D5B5-3440-AB3B-E0777716F96D}" type="presOf" srcId="{83278717-A183-41BD-AEE7-4A17534D179E}" destId="{263AD238-C3E8-4082-BBEF-EC40DA620978}" srcOrd="0" destOrd="0" presId="urn:microsoft.com/office/officeart/2005/8/layout/process4"/>
    <dgm:cxn modelId="{A874DF1E-0D13-4355-B30C-993EE495CD36}" srcId="{A86ABD52-271B-45C3-8AAC-194FA4F6851E}" destId="{0825230F-FB9E-45B4-83EA-4FD2541B9311}" srcOrd="0" destOrd="0" parTransId="{78679051-0818-44C8-B34D-C982EC63C2EE}" sibTransId="{092C1E10-5D90-49CA-9964-DAC1270E67AA}"/>
    <dgm:cxn modelId="{F1730331-B87A-804D-B23E-E521F9FB6E3A}" type="presOf" srcId="{A86ABD52-271B-45C3-8AAC-194FA4F6851E}" destId="{CD745AD7-FDE0-4104-9D24-3227B82DB349}" srcOrd="0" destOrd="0" presId="urn:microsoft.com/office/officeart/2005/8/layout/process4"/>
    <dgm:cxn modelId="{CC0548F6-61A9-5B40-96EF-99C40F20B57C}" type="presOf" srcId="{CC72234C-1DC2-48AA-B247-1042E9BA2DC4}" destId="{2E5B69DD-4B1C-4FF4-97A6-62A87EE82883}" srcOrd="0" destOrd="0" presId="urn:microsoft.com/office/officeart/2005/8/layout/process4"/>
    <dgm:cxn modelId="{B1B6A544-CAC8-491A-AD27-183D2DF3933F}" srcId="{0825230F-FB9E-45B4-83EA-4FD2541B9311}" destId="{605E8C78-EEE6-47B1-BBA3-6206018C40D2}" srcOrd="1" destOrd="0" parTransId="{E774489B-1282-4F73-A9A8-EA038D8D01E7}" sibTransId="{D83EE574-AB38-4C98-8E45-B8CEC620F157}"/>
    <dgm:cxn modelId="{E4669751-3E89-46F9-BF9F-F2D492683C7E}" srcId="{8B3EB700-A063-4E2B-A2E5-319FF9FB6165}" destId="{655CCCA8-0F39-4778-8B24-035A34E2E2CA}" srcOrd="1" destOrd="0" parTransId="{29ED7A62-5A34-42E4-BD9F-D1E3C10F3C65}" sibTransId="{1553B4F1-FD4A-45F5-B477-AC5FBAC49961}"/>
    <dgm:cxn modelId="{1DB67ABE-328D-C942-A3B7-01893F1A5E05}" type="presParOf" srcId="{CD745AD7-FDE0-4104-9D24-3227B82DB349}" destId="{C8FEC2C2-DB22-4ADE-ABE6-81BC1B07C826}" srcOrd="0" destOrd="0" presId="urn:microsoft.com/office/officeart/2005/8/layout/process4"/>
    <dgm:cxn modelId="{41621125-2B11-C848-A54C-B2C80237DC49}" type="presParOf" srcId="{C8FEC2C2-DB22-4ADE-ABE6-81BC1B07C826}" destId="{2E5B69DD-4B1C-4FF4-97A6-62A87EE82883}" srcOrd="0" destOrd="0" presId="urn:microsoft.com/office/officeart/2005/8/layout/process4"/>
    <dgm:cxn modelId="{AB7894E1-CE0C-F949-BA31-9C1098E95B29}" type="presParOf" srcId="{C8FEC2C2-DB22-4ADE-ABE6-81BC1B07C826}" destId="{7A408B0F-B1C2-4CF7-8F93-84670BA96AF7}" srcOrd="1" destOrd="0" presId="urn:microsoft.com/office/officeart/2005/8/layout/process4"/>
    <dgm:cxn modelId="{4FB6E011-89C8-2A4D-B16D-F508542B7A8D}" type="presParOf" srcId="{C8FEC2C2-DB22-4ADE-ABE6-81BC1B07C826}" destId="{F28789A3-BCFB-452E-8AF2-C8AA89370C46}" srcOrd="2" destOrd="0" presId="urn:microsoft.com/office/officeart/2005/8/layout/process4"/>
    <dgm:cxn modelId="{56AB883F-35BA-7742-8EEF-DAD10904CFF0}" type="presParOf" srcId="{F28789A3-BCFB-452E-8AF2-C8AA89370C46}" destId="{263AD238-C3E8-4082-BBEF-EC40DA620978}" srcOrd="0" destOrd="0" presId="urn:microsoft.com/office/officeart/2005/8/layout/process4"/>
    <dgm:cxn modelId="{80459B68-9FF7-F245-9860-895E1A2AE68A}" type="presParOf" srcId="{F28789A3-BCFB-452E-8AF2-C8AA89370C46}" destId="{2E206234-0988-4EEA-A6BD-429BDC78D063}" srcOrd="1" destOrd="0" presId="urn:microsoft.com/office/officeart/2005/8/layout/process4"/>
    <dgm:cxn modelId="{F0898978-5C9B-E644-9059-D3FE3639D5E7}" type="presParOf" srcId="{CD745AD7-FDE0-4104-9D24-3227B82DB349}" destId="{122628F6-538F-4E73-A23E-432C1A53F704}" srcOrd="1" destOrd="0" presId="urn:microsoft.com/office/officeart/2005/8/layout/process4"/>
    <dgm:cxn modelId="{C43894F2-802D-A64A-A40F-2BFFBF7BD664}" type="presParOf" srcId="{CD745AD7-FDE0-4104-9D24-3227B82DB349}" destId="{51E32525-AE42-4CE5-98AB-52E2CCB4685C}" srcOrd="2" destOrd="0" presId="urn:microsoft.com/office/officeart/2005/8/layout/process4"/>
    <dgm:cxn modelId="{05BB152E-A680-9743-ACE5-7972392AED7F}" type="presParOf" srcId="{51E32525-AE42-4CE5-98AB-52E2CCB4685C}" destId="{F7DF8894-9066-4C54-829C-A50A81687070}" srcOrd="0" destOrd="0" presId="urn:microsoft.com/office/officeart/2005/8/layout/process4"/>
    <dgm:cxn modelId="{813DEE1D-02B5-254D-8C93-57C66BE59645}" type="presParOf" srcId="{51E32525-AE42-4CE5-98AB-52E2CCB4685C}" destId="{AAB640FE-1315-463B-B75A-6154152BBCD4}" srcOrd="1" destOrd="0" presId="urn:microsoft.com/office/officeart/2005/8/layout/process4"/>
    <dgm:cxn modelId="{6CA9C01D-CB3E-7547-AA03-3AEB52A06FF9}" type="presParOf" srcId="{51E32525-AE42-4CE5-98AB-52E2CCB4685C}" destId="{4C54B5FC-F0E2-4A00-946E-9E7E56B20615}" srcOrd="2" destOrd="0" presId="urn:microsoft.com/office/officeart/2005/8/layout/process4"/>
    <dgm:cxn modelId="{53A0D745-A53A-4C4E-A8F9-4C6C92A02AF8}" type="presParOf" srcId="{4C54B5FC-F0E2-4A00-946E-9E7E56B20615}" destId="{65405567-60B3-4043-988A-7945324B99C7}" srcOrd="0" destOrd="0" presId="urn:microsoft.com/office/officeart/2005/8/layout/process4"/>
    <dgm:cxn modelId="{2FDBC571-EFD0-1E49-A82D-FC38CD956602}" type="presParOf" srcId="{4C54B5FC-F0E2-4A00-946E-9E7E56B20615}" destId="{E9ACE65A-9C75-4EE1-A5DA-EEB8564D6FE3}" srcOrd="1" destOrd="0" presId="urn:microsoft.com/office/officeart/2005/8/layout/process4"/>
    <dgm:cxn modelId="{6BD90B70-D647-5945-B174-6070FF2B8094}" type="presParOf" srcId="{CD745AD7-FDE0-4104-9D24-3227B82DB349}" destId="{904D4CDF-4C3B-4D80-AE87-97D90CD6E302}" srcOrd="3" destOrd="0" presId="urn:microsoft.com/office/officeart/2005/8/layout/process4"/>
    <dgm:cxn modelId="{3827EC00-249D-0B4B-BC2C-B0ECA1F43895}" type="presParOf" srcId="{CD745AD7-FDE0-4104-9D24-3227B82DB349}" destId="{34150DF5-1B11-4338-99EA-893766FF7586}" srcOrd="4" destOrd="0" presId="urn:microsoft.com/office/officeart/2005/8/layout/process4"/>
    <dgm:cxn modelId="{56BEE848-6913-C142-AF25-E19E5D42A19A}" type="presParOf" srcId="{34150DF5-1B11-4338-99EA-893766FF7586}" destId="{77580891-21E9-40A3-8B8B-84FB2EFD7555}" srcOrd="0" destOrd="0" presId="urn:microsoft.com/office/officeart/2005/8/layout/process4"/>
    <dgm:cxn modelId="{AF676D10-C13B-F742-8417-9F2711D3C677}" type="presParOf" srcId="{34150DF5-1B11-4338-99EA-893766FF7586}" destId="{5541F726-AAFD-4804-8D4F-975B96ACF938}" srcOrd="1" destOrd="0" presId="urn:microsoft.com/office/officeart/2005/8/layout/process4"/>
    <dgm:cxn modelId="{B52E79F1-723B-D941-A840-DFF164B30BFE}" type="presParOf" srcId="{34150DF5-1B11-4338-99EA-893766FF7586}" destId="{97857344-903A-4F1C-AA88-AE6E9B428F6A}" srcOrd="2" destOrd="0" presId="urn:microsoft.com/office/officeart/2005/8/layout/process4"/>
    <dgm:cxn modelId="{6EF8C758-C3D7-7946-8C2E-6D3944777A62}" type="presParOf" srcId="{97857344-903A-4F1C-AA88-AE6E9B428F6A}" destId="{C645D9C1-7949-4B56-8BAA-A6FE5757B08E}" srcOrd="0" destOrd="0" presId="urn:microsoft.com/office/officeart/2005/8/layout/process4"/>
    <dgm:cxn modelId="{669D30F3-7FC4-0D48-940B-25879B25AFCF}" type="presParOf" srcId="{97857344-903A-4F1C-AA88-AE6E9B428F6A}" destId="{19A7E603-9B9C-4C19-A5F3-5CDA788D839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43DECD-FFDE-4D71-A467-2C19AD543A5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E50A3849-C051-44A2-B983-D93CEE1BD1E9}">
      <dgm:prSet phldrT="[Texto]"/>
      <dgm:spPr>
        <a:solidFill>
          <a:schemeClr val="accent2">
            <a:lumMod val="75000"/>
            <a:alpha val="20000"/>
          </a:schemeClr>
        </a:solidFill>
      </dgm:spPr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Arial Black" pitchFamily="34" charset="0"/>
            </a:rPr>
            <a:t>PLAN INDIVIDUALIZADO ENRIQUECIMIENTO</a:t>
          </a:r>
          <a:endParaRPr lang="es-ES" dirty="0">
            <a:solidFill>
              <a:schemeClr val="tx1"/>
            </a:solidFill>
            <a:latin typeface="Arial Black" pitchFamily="34" charset="0"/>
          </a:endParaRPr>
        </a:p>
      </dgm:t>
    </dgm:pt>
    <dgm:pt modelId="{FDF79DEA-6C8A-4CFB-A3BB-31AB761E4FC4}" type="parTrans" cxnId="{AB17E3BF-A34B-495C-A4CF-3FCAB328CC67}">
      <dgm:prSet/>
      <dgm:spPr/>
      <dgm:t>
        <a:bodyPr/>
        <a:lstStyle/>
        <a:p>
          <a:endParaRPr lang="es-ES"/>
        </a:p>
      </dgm:t>
    </dgm:pt>
    <dgm:pt modelId="{E9602FDF-D22F-406A-9C77-165B31D8BCAE}" type="sibTrans" cxnId="{AB17E3BF-A34B-495C-A4CF-3FCAB328CC67}">
      <dgm:prSet/>
      <dgm:spPr/>
      <dgm:t>
        <a:bodyPr/>
        <a:lstStyle/>
        <a:p>
          <a:endParaRPr lang="es-ES"/>
        </a:p>
      </dgm:t>
    </dgm:pt>
    <dgm:pt modelId="{374FD8F3-0FAB-47D4-92BD-216AC7F49C70}" type="pres">
      <dgm:prSet presAssocID="{D943DECD-FFDE-4D71-A467-2C19AD543A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785F39-E240-4B06-98FD-74F1F3C7850C}" type="pres">
      <dgm:prSet presAssocID="{E50A3849-C051-44A2-B983-D93CEE1BD1E9}" presName="parentText" presStyleLbl="node1" presStyleIdx="0" presStyleCnt="1" custLinFactNeighborX="-1181" custLinFactNeighborY="318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17E3BF-A34B-495C-A4CF-3FCAB328CC67}" srcId="{D943DECD-FFDE-4D71-A467-2C19AD543A51}" destId="{E50A3849-C051-44A2-B983-D93CEE1BD1E9}" srcOrd="0" destOrd="0" parTransId="{FDF79DEA-6C8A-4CFB-A3BB-31AB761E4FC4}" sibTransId="{E9602FDF-D22F-406A-9C77-165B31D8BCAE}"/>
    <dgm:cxn modelId="{161E1CCD-9B0E-3243-812F-EDB343E59593}" type="presOf" srcId="{D943DECD-FFDE-4D71-A467-2C19AD543A51}" destId="{374FD8F3-0FAB-47D4-92BD-216AC7F49C70}" srcOrd="0" destOrd="0" presId="urn:microsoft.com/office/officeart/2005/8/layout/vList2"/>
    <dgm:cxn modelId="{4D8AEB26-3735-C443-A09A-B1DD17BD6284}" type="presOf" srcId="{E50A3849-C051-44A2-B983-D93CEE1BD1E9}" destId="{3E785F39-E240-4B06-98FD-74F1F3C7850C}" srcOrd="0" destOrd="0" presId="urn:microsoft.com/office/officeart/2005/8/layout/vList2"/>
    <dgm:cxn modelId="{8E49727B-664E-AF42-A4A9-0FE2453BAE1D}" type="presParOf" srcId="{374FD8F3-0FAB-47D4-92BD-216AC7F49C70}" destId="{3E785F39-E240-4B06-98FD-74F1F3C785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422250-C722-45BE-935D-B70142F58E6A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F3E3B2A1-EF45-4648-8DD8-1825CA9CE47E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s-ES_tradnl" sz="2400" dirty="0" smtClean="0">
              <a:latin typeface="Arial Black" pitchFamily="34" charset="0"/>
            </a:rPr>
            <a:t>ATENCIÓN EDUCATIVA</a:t>
          </a:r>
        </a:p>
        <a:p>
          <a:pPr rtl="0"/>
          <a:r>
            <a:rPr lang="es-ES_tradnl" sz="2400" dirty="0" smtClean="0">
              <a:latin typeface="Arial Black" pitchFamily="34" charset="0"/>
            </a:rPr>
            <a:t>Pla </a:t>
          </a:r>
          <a:r>
            <a:rPr lang="es-ES_tradnl" sz="2400" dirty="0" err="1" smtClean="0">
              <a:latin typeface="Arial Black" pitchFamily="34" charset="0"/>
            </a:rPr>
            <a:t>Individualizat</a:t>
          </a:r>
          <a:endParaRPr lang="es-ES" sz="2400" dirty="0">
            <a:latin typeface="Arial Black" pitchFamily="34" charset="0"/>
          </a:endParaRPr>
        </a:p>
      </dgm:t>
    </dgm:pt>
    <dgm:pt modelId="{480FF843-6638-4CA9-BF7C-074D97546F6F}" type="parTrans" cxnId="{7BC3BF4B-2CA0-48D2-B3AB-C870B662409D}">
      <dgm:prSet/>
      <dgm:spPr/>
      <dgm:t>
        <a:bodyPr/>
        <a:lstStyle/>
        <a:p>
          <a:endParaRPr lang="es-ES"/>
        </a:p>
      </dgm:t>
    </dgm:pt>
    <dgm:pt modelId="{AB250DF4-6289-4A5D-A9CF-D4783BC12409}" type="sibTrans" cxnId="{7BC3BF4B-2CA0-48D2-B3AB-C870B662409D}">
      <dgm:prSet/>
      <dgm:spPr/>
      <dgm:t>
        <a:bodyPr/>
        <a:lstStyle/>
        <a:p>
          <a:endParaRPr lang="es-ES"/>
        </a:p>
      </dgm:t>
    </dgm:pt>
    <dgm:pt modelId="{492B4D1C-59B1-4EE7-A959-632AE1AF7DE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pPr rtl="0"/>
          <a:r>
            <a:rPr lang="es-ES_tradnl" sz="1800" u="none" dirty="0" smtClean="0">
              <a:latin typeface="Arial Black" pitchFamily="34" charset="0"/>
            </a:rPr>
            <a:t>AGRUPAMIENTO</a:t>
          </a:r>
        </a:p>
        <a:p>
          <a:pPr rtl="0"/>
          <a:r>
            <a:rPr lang="es-ES_tradnl" sz="1800" u="none" dirty="0" smtClean="0">
              <a:latin typeface="Arial Black" pitchFamily="34" charset="0"/>
            </a:rPr>
            <a:t>ESCOLAR  EXTRAESCOLAR </a:t>
          </a:r>
          <a:r>
            <a:rPr lang="es-ES_tradnl" sz="1200" dirty="0" smtClean="0"/>
            <a:t> </a:t>
          </a:r>
          <a:endParaRPr lang="es-ES" sz="1200" dirty="0"/>
        </a:p>
      </dgm:t>
    </dgm:pt>
    <dgm:pt modelId="{126D7E92-20F9-4E95-A5CD-3E39F0B41C6B}" type="parTrans" cxnId="{4DBED8F9-FC3A-4A18-AA09-996E75F4ED0F}">
      <dgm:prSet/>
      <dgm:spPr/>
      <dgm:t>
        <a:bodyPr/>
        <a:lstStyle/>
        <a:p>
          <a:endParaRPr lang="es-ES"/>
        </a:p>
      </dgm:t>
    </dgm:pt>
    <dgm:pt modelId="{2F68CF9D-9F5C-4F76-ADBF-90E4FD75DDAC}" type="sibTrans" cxnId="{4DBED8F9-FC3A-4A18-AA09-996E75F4ED0F}">
      <dgm:prSet/>
      <dgm:spPr/>
      <dgm:t>
        <a:bodyPr/>
        <a:lstStyle/>
        <a:p>
          <a:endParaRPr lang="es-ES"/>
        </a:p>
      </dgm:t>
    </dgm:pt>
    <dgm:pt modelId="{A3BF4B8C-4E54-4EAC-AF72-DA7620E7F34B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pPr rtl="0"/>
          <a:r>
            <a:rPr lang="es-ES_tradnl" sz="1800" u="none" dirty="0" smtClean="0">
              <a:solidFill>
                <a:schemeClr val="tx1"/>
              </a:solidFill>
              <a:latin typeface="Arial Black" pitchFamily="34" charset="0"/>
            </a:rPr>
            <a:t>ACELERACIÓN</a:t>
          </a:r>
          <a:endParaRPr lang="es-ES" sz="1800" u="none" dirty="0">
            <a:solidFill>
              <a:schemeClr val="tx1"/>
            </a:solidFill>
            <a:latin typeface="Arial Black" pitchFamily="34" charset="0"/>
          </a:endParaRPr>
        </a:p>
      </dgm:t>
    </dgm:pt>
    <dgm:pt modelId="{EA84F95F-F9ED-4EC7-BEDB-164E58E0FE89}" type="parTrans" cxnId="{20B21A1A-BA89-4829-8FAC-E5F42B49BCFE}">
      <dgm:prSet/>
      <dgm:spPr/>
      <dgm:t>
        <a:bodyPr/>
        <a:lstStyle/>
        <a:p>
          <a:endParaRPr lang="es-ES"/>
        </a:p>
      </dgm:t>
    </dgm:pt>
    <dgm:pt modelId="{D3CDCE0F-EBB4-415E-8430-A0F80574DCD6}" type="sibTrans" cxnId="{20B21A1A-BA89-4829-8FAC-E5F42B49BCFE}">
      <dgm:prSet/>
      <dgm:spPr/>
      <dgm:t>
        <a:bodyPr/>
        <a:lstStyle/>
        <a:p>
          <a:endParaRPr lang="es-ES"/>
        </a:p>
      </dgm:t>
    </dgm:pt>
    <dgm:pt modelId="{E863EAB2-0832-478C-86E7-67F6477BDF4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pPr algn="ctr" rtl="0"/>
          <a:r>
            <a:rPr lang="es-ES_tradnl" sz="2000" u="none" dirty="0" smtClean="0">
              <a:latin typeface="Arial Black" pitchFamily="34" charset="0"/>
            </a:rPr>
            <a:t>ENRIQUECIMIENTO</a:t>
          </a:r>
          <a:endParaRPr lang="es-ES" sz="2000" u="none" dirty="0">
            <a:latin typeface="Arial Black" pitchFamily="34" charset="0"/>
          </a:endParaRPr>
        </a:p>
      </dgm:t>
    </dgm:pt>
    <dgm:pt modelId="{B1A02431-D2BA-438E-B479-3BB4B96E2E28}" type="parTrans" cxnId="{81EE7352-61AC-4A5E-BA0C-08D27C2A77B5}">
      <dgm:prSet/>
      <dgm:spPr/>
      <dgm:t>
        <a:bodyPr/>
        <a:lstStyle/>
        <a:p>
          <a:endParaRPr lang="es-ES"/>
        </a:p>
      </dgm:t>
    </dgm:pt>
    <dgm:pt modelId="{472C1AB4-1708-4D55-8782-41E04FA018AD}" type="sibTrans" cxnId="{81EE7352-61AC-4A5E-BA0C-08D27C2A77B5}">
      <dgm:prSet/>
      <dgm:spPr/>
      <dgm:t>
        <a:bodyPr/>
        <a:lstStyle/>
        <a:p>
          <a:endParaRPr lang="es-ES"/>
        </a:p>
      </dgm:t>
    </dgm:pt>
    <dgm:pt modelId="{774C7D01-96CC-46E1-BC12-03206F807B4C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pPr algn="l" rtl="0"/>
          <a:endParaRPr lang="es-ES_tradnl" sz="900" dirty="0"/>
        </a:p>
      </dgm:t>
    </dgm:pt>
    <dgm:pt modelId="{332F20F2-2222-4BE2-851A-4125E65E5DD5}" type="parTrans" cxnId="{3882D7A6-4294-4564-B387-B1ED94BEC8FF}">
      <dgm:prSet/>
      <dgm:spPr/>
      <dgm:t>
        <a:bodyPr/>
        <a:lstStyle/>
        <a:p>
          <a:endParaRPr lang="es-ES"/>
        </a:p>
      </dgm:t>
    </dgm:pt>
    <dgm:pt modelId="{585D6D27-CA23-45E7-B739-A418999BE902}" type="sibTrans" cxnId="{3882D7A6-4294-4564-B387-B1ED94BEC8FF}">
      <dgm:prSet/>
      <dgm:spPr/>
      <dgm:t>
        <a:bodyPr/>
        <a:lstStyle/>
        <a:p>
          <a:endParaRPr lang="es-ES"/>
        </a:p>
      </dgm:t>
    </dgm:pt>
    <dgm:pt modelId="{4BE5C1C3-D709-4FF5-8F06-ACAB8E670B94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pPr rtl="0"/>
          <a:r>
            <a:rPr lang="es-ES" dirty="0" smtClean="0">
              <a:latin typeface="Arial Black" pitchFamily="34" charset="0"/>
            </a:rPr>
            <a:t>INTERVENCIÓN FAMILIAR</a:t>
          </a:r>
          <a:endParaRPr lang="es-ES" dirty="0">
            <a:latin typeface="Arial Black" pitchFamily="34" charset="0"/>
          </a:endParaRPr>
        </a:p>
      </dgm:t>
    </dgm:pt>
    <dgm:pt modelId="{CE8E453E-BB74-46F8-A001-2CDE0FA9BF97}" type="parTrans" cxnId="{B72FB891-C8A6-4FED-BC0F-CF75A15F43BE}">
      <dgm:prSet/>
      <dgm:spPr/>
      <dgm:t>
        <a:bodyPr/>
        <a:lstStyle/>
        <a:p>
          <a:endParaRPr lang="es-ES"/>
        </a:p>
      </dgm:t>
    </dgm:pt>
    <dgm:pt modelId="{35A54E73-9968-41CF-B97C-C6D83849CE5F}" type="sibTrans" cxnId="{B72FB891-C8A6-4FED-BC0F-CF75A15F43BE}">
      <dgm:prSet/>
      <dgm:spPr/>
      <dgm:t>
        <a:bodyPr/>
        <a:lstStyle/>
        <a:p>
          <a:endParaRPr lang="es-ES"/>
        </a:p>
      </dgm:t>
    </dgm:pt>
    <dgm:pt modelId="{F3366647-BC5A-416D-A3A3-88E601E0A29D}" type="pres">
      <dgm:prSet presAssocID="{4A422250-C722-45BE-935D-B70142F58E6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EA325ECA-4D73-4005-B374-45952C030647}" type="pres">
      <dgm:prSet presAssocID="{4A422250-C722-45BE-935D-B70142F58E6A}" presName="pyramid" presStyleLbl="node1" presStyleIdx="0" presStyleCnt="1" custLinFactNeighborX="-88" custLinFactNeighborY="3364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AFB1D7ED-2C2A-4FA5-AE2B-D5DA62BD445C}" type="pres">
      <dgm:prSet presAssocID="{4A422250-C722-45BE-935D-B70142F58E6A}" presName="theList" presStyleCnt="0"/>
      <dgm:spPr/>
    </dgm:pt>
    <dgm:pt modelId="{6B44CA20-0BE1-4F56-A6C7-6B4D47B4AA2E}" type="pres">
      <dgm:prSet presAssocID="{F3E3B2A1-EF45-4648-8DD8-1825CA9CE47E}" presName="aNode" presStyleLbl="fgAcc1" presStyleIdx="0" presStyleCnt="5" custScaleX="102430" custScaleY="232268" custLinFactY="-163425" custLinFactNeighborX="-1143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1D1B7A-937A-4166-B9EE-79BA08384A38}" type="pres">
      <dgm:prSet presAssocID="{F3E3B2A1-EF45-4648-8DD8-1825CA9CE47E}" presName="aSpace" presStyleCnt="0"/>
      <dgm:spPr/>
    </dgm:pt>
    <dgm:pt modelId="{3146AE88-4C24-42EC-86A4-F8DF3B351230}" type="pres">
      <dgm:prSet presAssocID="{492B4D1C-59B1-4EE7-A959-632AE1AF7DE2}" presName="aNode" presStyleLbl="fgAcc1" presStyleIdx="1" presStyleCnt="5" custScaleX="101215" custScaleY="162846" custLinFactY="98566" custLinFactNeighborX="-14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2A570A-B5F6-4429-A469-27C680A419B1}" type="pres">
      <dgm:prSet presAssocID="{492B4D1C-59B1-4EE7-A959-632AE1AF7DE2}" presName="aSpace" presStyleCnt="0"/>
      <dgm:spPr/>
    </dgm:pt>
    <dgm:pt modelId="{ECD1328D-23A7-4824-81FC-1032287E6CCC}" type="pres">
      <dgm:prSet presAssocID="{A3BF4B8C-4E54-4EAC-AF72-DA7620E7F34B}" presName="aNode" presStyleLbl="fgAcc1" presStyleIdx="2" presStyleCnt="5" custScaleX="102231" custScaleY="162041" custLinFactY="-257729" custLinFactNeighborX="494" custLinFactNeighborY="-3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BADD1A-B290-4244-BFEC-B69410D7E72C}" type="pres">
      <dgm:prSet presAssocID="{A3BF4B8C-4E54-4EAC-AF72-DA7620E7F34B}" presName="aSpace" presStyleCnt="0"/>
      <dgm:spPr/>
    </dgm:pt>
    <dgm:pt modelId="{196FED6C-7211-457F-A6AB-927114159DFE}" type="pres">
      <dgm:prSet presAssocID="{E863EAB2-0832-478C-86E7-67F6477BDF4F}" presName="aNode" presStyleLbl="fgAcc1" presStyleIdx="3" presStyleCnt="5" custScaleY="126014" custLinFactNeighborX="-621" custLinFactNeighborY="602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4E81E-1211-4EDA-9742-4F1D2B6FFC2B}" type="pres">
      <dgm:prSet presAssocID="{E863EAB2-0832-478C-86E7-67F6477BDF4F}" presName="aSpace" presStyleCnt="0"/>
      <dgm:spPr/>
    </dgm:pt>
    <dgm:pt modelId="{8392E9AC-EFCC-42EA-9E8A-26D3C30396E1}" type="pres">
      <dgm:prSet presAssocID="{4BE5C1C3-D709-4FF5-8F06-ACAB8E670B94}" presName="aNode" presStyleLbl="fgAcc1" presStyleIdx="4" presStyleCnt="5" custLinFactY="78276" custLinFactNeighborX="-621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F239D5-B2B0-4455-B33D-D7749544F400}" type="pres">
      <dgm:prSet presAssocID="{4BE5C1C3-D709-4FF5-8F06-ACAB8E670B94}" presName="aSpace" presStyleCnt="0"/>
      <dgm:spPr/>
    </dgm:pt>
  </dgm:ptLst>
  <dgm:cxnLst>
    <dgm:cxn modelId="{20B21A1A-BA89-4829-8FAC-E5F42B49BCFE}" srcId="{4A422250-C722-45BE-935D-B70142F58E6A}" destId="{A3BF4B8C-4E54-4EAC-AF72-DA7620E7F34B}" srcOrd="2" destOrd="0" parTransId="{EA84F95F-F9ED-4EC7-BEDB-164E58E0FE89}" sibTransId="{D3CDCE0F-EBB4-415E-8430-A0F80574DCD6}"/>
    <dgm:cxn modelId="{3DD531FE-3B2B-074D-AD94-9385BDB06C5B}" type="presOf" srcId="{E863EAB2-0832-478C-86E7-67F6477BDF4F}" destId="{196FED6C-7211-457F-A6AB-927114159DFE}" srcOrd="0" destOrd="0" presId="urn:microsoft.com/office/officeart/2005/8/layout/pyramid2"/>
    <dgm:cxn modelId="{4DBED8F9-FC3A-4A18-AA09-996E75F4ED0F}" srcId="{4A422250-C722-45BE-935D-B70142F58E6A}" destId="{492B4D1C-59B1-4EE7-A959-632AE1AF7DE2}" srcOrd="1" destOrd="0" parTransId="{126D7E92-20F9-4E95-A5CD-3E39F0B41C6B}" sibTransId="{2F68CF9D-9F5C-4F76-ADBF-90E4FD75DDAC}"/>
    <dgm:cxn modelId="{7BC3BF4B-2CA0-48D2-B3AB-C870B662409D}" srcId="{4A422250-C722-45BE-935D-B70142F58E6A}" destId="{F3E3B2A1-EF45-4648-8DD8-1825CA9CE47E}" srcOrd="0" destOrd="0" parTransId="{480FF843-6638-4CA9-BF7C-074D97546F6F}" sibTransId="{AB250DF4-6289-4A5D-A9CF-D4783BC12409}"/>
    <dgm:cxn modelId="{B72FB891-C8A6-4FED-BC0F-CF75A15F43BE}" srcId="{4A422250-C722-45BE-935D-B70142F58E6A}" destId="{4BE5C1C3-D709-4FF5-8F06-ACAB8E670B94}" srcOrd="4" destOrd="0" parTransId="{CE8E453E-BB74-46F8-A001-2CDE0FA9BF97}" sibTransId="{35A54E73-9968-41CF-B97C-C6D83849CE5F}"/>
    <dgm:cxn modelId="{468C1157-E23C-C249-B906-293FBCDDF263}" type="presOf" srcId="{774C7D01-96CC-46E1-BC12-03206F807B4C}" destId="{196FED6C-7211-457F-A6AB-927114159DFE}" srcOrd="0" destOrd="1" presId="urn:microsoft.com/office/officeart/2005/8/layout/pyramid2"/>
    <dgm:cxn modelId="{0835BA70-0582-6645-B9FE-04D051B91D21}" type="presOf" srcId="{4A422250-C722-45BE-935D-B70142F58E6A}" destId="{F3366647-BC5A-416D-A3A3-88E601E0A29D}" srcOrd="0" destOrd="0" presId="urn:microsoft.com/office/officeart/2005/8/layout/pyramid2"/>
    <dgm:cxn modelId="{BB6C88EB-CD74-7B44-96AC-49157466D81D}" type="presOf" srcId="{F3E3B2A1-EF45-4648-8DD8-1825CA9CE47E}" destId="{6B44CA20-0BE1-4F56-A6C7-6B4D47B4AA2E}" srcOrd="0" destOrd="0" presId="urn:microsoft.com/office/officeart/2005/8/layout/pyramid2"/>
    <dgm:cxn modelId="{3882D7A6-4294-4564-B387-B1ED94BEC8FF}" srcId="{E863EAB2-0832-478C-86E7-67F6477BDF4F}" destId="{774C7D01-96CC-46E1-BC12-03206F807B4C}" srcOrd="0" destOrd="0" parTransId="{332F20F2-2222-4BE2-851A-4125E65E5DD5}" sibTransId="{585D6D27-CA23-45E7-B739-A418999BE902}"/>
    <dgm:cxn modelId="{0775389E-04AF-8543-BCC0-50F27E92D340}" type="presOf" srcId="{492B4D1C-59B1-4EE7-A959-632AE1AF7DE2}" destId="{3146AE88-4C24-42EC-86A4-F8DF3B351230}" srcOrd="0" destOrd="0" presId="urn:microsoft.com/office/officeart/2005/8/layout/pyramid2"/>
    <dgm:cxn modelId="{81EE7352-61AC-4A5E-BA0C-08D27C2A77B5}" srcId="{4A422250-C722-45BE-935D-B70142F58E6A}" destId="{E863EAB2-0832-478C-86E7-67F6477BDF4F}" srcOrd="3" destOrd="0" parTransId="{B1A02431-D2BA-438E-B479-3BB4B96E2E28}" sibTransId="{472C1AB4-1708-4D55-8782-41E04FA018AD}"/>
    <dgm:cxn modelId="{514624D6-89B1-DA45-AAD3-F3B11A2D766F}" type="presOf" srcId="{A3BF4B8C-4E54-4EAC-AF72-DA7620E7F34B}" destId="{ECD1328D-23A7-4824-81FC-1032287E6CCC}" srcOrd="0" destOrd="0" presId="urn:microsoft.com/office/officeart/2005/8/layout/pyramid2"/>
    <dgm:cxn modelId="{B987ED1C-A9AB-7842-9132-837C6BD97C01}" type="presOf" srcId="{4BE5C1C3-D709-4FF5-8F06-ACAB8E670B94}" destId="{8392E9AC-EFCC-42EA-9E8A-26D3C30396E1}" srcOrd="0" destOrd="0" presId="urn:microsoft.com/office/officeart/2005/8/layout/pyramid2"/>
    <dgm:cxn modelId="{E864D7FD-5B87-6446-9200-30A4D012C33C}" type="presParOf" srcId="{F3366647-BC5A-416D-A3A3-88E601E0A29D}" destId="{EA325ECA-4D73-4005-B374-45952C030647}" srcOrd="0" destOrd="0" presId="urn:microsoft.com/office/officeart/2005/8/layout/pyramid2"/>
    <dgm:cxn modelId="{3C2C05D4-61C8-3D4C-B537-A2932AE6F416}" type="presParOf" srcId="{F3366647-BC5A-416D-A3A3-88E601E0A29D}" destId="{AFB1D7ED-2C2A-4FA5-AE2B-D5DA62BD445C}" srcOrd="1" destOrd="0" presId="urn:microsoft.com/office/officeart/2005/8/layout/pyramid2"/>
    <dgm:cxn modelId="{4413686D-9B45-4948-91FA-275EDA740ECB}" type="presParOf" srcId="{AFB1D7ED-2C2A-4FA5-AE2B-D5DA62BD445C}" destId="{6B44CA20-0BE1-4F56-A6C7-6B4D47B4AA2E}" srcOrd="0" destOrd="0" presId="urn:microsoft.com/office/officeart/2005/8/layout/pyramid2"/>
    <dgm:cxn modelId="{68A60948-751E-694F-AF4B-0619E07F5F08}" type="presParOf" srcId="{AFB1D7ED-2C2A-4FA5-AE2B-D5DA62BD445C}" destId="{A21D1B7A-937A-4166-B9EE-79BA08384A38}" srcOrd="1" destOrd="0" presId="urn:microsoft.com/office/officeart/2005/8/layout/pyramid2"/>
    <dgm:cxn modelId="{686DB63B-1F2E-7544-B6B2-00C0EB8AB926}" type="presParOf" srcId="{AFB1D7ED-2C2A-4FA5-AE2B-D5DA62BD445C}" destId="{3146AE88-4C24-42EC-86A4-F8DF3B351230}" srcOrd="2" destOrd="0" presId="urn:microsoft.com/office/officeart/2005/8/layout/pyramid2"/>
    <dgm:cxn modelId="{D06E5C3F-20FD-1640-BC85-E161D6E04724}" type="presParOf" srcId="{AFB1D7ED-2C2A-4FA5-AE2B-D5DA62BD445C}" destId="{B62A570A-B5F6-4429-A469-27C680A419B1}" srcOrd="3" destOrd="0" presId="urn:microsoft.com/office/officeart/2005/8/layout/pyramid2"/>
    <dgm:cxn modelId="{53E00B53-BEAD-5C4E-AB60-5336EA1CD50B}" type="presParOf" srcId="{AFB1D7ED-2C2A-4FA5-AE2B-D5DA62BD445C}" destId="{ECD1328D-23A7-4824-81FC-1032287E6CCC}" srcOrd="4" destOrd="0" presId="urn:microsoft.com/office/officeart/2005/8/layout/pyramid2"/>
    <dgm:cxn modelId="{BABBB37B-0409-EB46-A5F4-AEC118F76E49}" type="presParOf" srcId="{AFB1D7ED-2C2A-4FA5-AE2B-D5DA62BD445C}" destId="{2FBADD1A-B290-4244-BFEC-B69410D7E72C}" srcOrd="5" destOrd="0" presId="urn:microsoft.com/office/officeart/2005/8/layout/pyramid2"/>
    <dgm:cxn modelId="{7FE1839A-E741-5549-B1DE-3BAD21D4B5B2}" type="presParOf" srcId="{AFB1D7ED-2C2A-4FA5-AE2B-D5DA62BD445C}" destId="{196FED6C-7211-457F-A6AB-927114159DFE}" srcOrd="6" destOrd="0" presId="urn:microsoft.com/office/officeart/2005/8/layout/pyramid2"/>
    <dgm:cxn modelId="{663CC91B-96C1-9F45-88EA-78B820232410}" type="presParOf" srcId="{AFB1D7ED-2C2A-4FA5-AE2B-D5DA62BD445C}" destId="{9FA4E81E-1211-4EDA-9742-4F1D2B6FFC2B}" srcOrd="7" destOrd="0" presId="urn:microsoft.com/office/officeart/2005/8/layout/pyramid2"/>
    <dgm:cxn modelId="{A81FD5AE-B58A-914E-9399-76935CECEF3C}" type="presParOf" srcId="{AFB1D7ED-2C2A-4FA5-AE2B-D5DA62BD445C}" destId="{8392E9AC-EFCC-42EA-9E8A-26D3C30396E1}" srcOrd="8" destOrd="0" presId="urn:microsoft.com/office/officeart/2005/8/layout/pyramid2"/>
    <dgm:cxn modelId="{22FED696-5F23-F544-B691-B197DE66C35D}" type="presParOf" srcId="{AFB1D7ED-2C2A-4FA5-AE2B-D5DA62BD445C}" destId="{82F239D5-B2B0-4455-B33D-D7749544F400}" srcOrd="9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CD0360-624F-4EAF-BFAC-2B7C9934D9CC}" type="doc">
      <dgm:prSet loTypeId="urn:microsoft.com/office/officeart/2005/8/layout/targe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8C36338-3019-4CF1-8093-D18F904F5F17}">
      <dgm:prSet phldrT="[Texto]" custT="1"/>
      <dgm:spPr>
        <a:solidFill>
          <a:srgbClr val="002060">
            <a:alpha val="90000"/>
          </a:srgbClr>
        </a:solidFill>
      </dgm:spPr>
      <dgm:t>
        <a:bodyPr/>
        <a:lstStyle/>
        <a:p>
          <a:endParaRPr lang="es-ES" sz="1400" b="1" dirty="0" smtClean="0">
            <a:solidFill>
              <a:schemeClr val="bg1"/>
            </a:solidFill>
          </a:endParaRPr>
        </a:p>
        <a:p>
          <a:endParaRPr lang="es-ES" sz="1400" b="1" dirty="0" smtClean="0">
            <a:solidFill>
              <a:schemeClr val="bg1"/>
            </a:solidFill>
          </a:endParaRPr>
        </a:p>
        <a:p>
          <a:r>
            <a:rPr lang="es-ES" sz="1400" b="1" dirty="0" smtClean="0">
              <a:solidFill>
                <a:schemeClr val="bg1"/>
              </a:solidFill>
            </a:rPr>
            <a:t>Modelos de enriquecimiento</a:t>
          </a:r>
        </a:p>
        <a:p>
          <a:r>
            <a:rPr lang="es-ES" sz="1400" b="1" dirty="0" smtClean="0">
              <a:solidFill>
                <a:schemeClr val="bg1"/>
              </a:solidFill>
            </a:rPr>
            <a:t>Específico</a:t>
          </a:r>
        </a:p>
        <a:p>
          <a:r>
            <a:rPr lang="es-ES" sz="1400" b="1" dirty="0" smtClean="0">
              <a:solidFill>
                <a:schemeClr val="bg1"/>
              </a:solidFill>
            </a:rPr>
            <a:t>Aleatorio</a:t>
          </a:r>
        </a:p>
      </dgm:t>
    </dgm:pt>
    <dgm:pt modelId="{FCE8A621-5758-45AB-ABEF-D0B1F6132D81}" type="parTrans" cxnId="{44175E3B-DFD0-413E-A7DB-972AA4B1D2B5}">
      <dgm:prSet/>
      <dgm:spPr/>
      <dgm:t>
        <a:bodyPr/>
        <a:lstStyle/>
        <a:p>
          <a:endParaRPr lang="es-ES"/>
        </a:p>
      </dgm:t>
    </dgm:pt>
    <dgm:pt modelId="{D2832019-E8F7-4CCF-AE1A-0443DB8F4A34}" type="sibTrans" cxnId="{44175E3B-DFD0-413E-A7DB-972AA4B1D2B5}">
      <dgm:prSet/>
      <dgm:spPr/>
      <dgm:t>
        <a:bodyPr/>
        <a:lstStyle/>
        <a:p>
          <a:endParaRPr lang="es-ES"/>
        </a:p>
      </dgm:t>
    </dgm:pt>
    <dgm:pt modelId="{0B10DE7D-43A7-4D76-ACE0-C201353C6D11}">
      <dgm:prSet phldrT="[Texto]" custT="1"/>
      <dgm:spPr/>
      <dgm:t>
        <a:bodyPr/>
        <a:lstStyle/>
        <a:p>
          <a:r>
            <a:rPr lang="es-ES" sz="1600" dirty="0" smtClean="0"/>
            <a:t>Enriquecimiento</a:t>
          </a:r>
        </a:p>
        <a:p>
          <a:r>
            <a:rPr lang="es-ES" sz="1600" dirty="0" smtClean="0"/>
            <a:t>cognitivo </a:t>
          </a:r>
        </a:p>
      </dgm:t>
    </dgm:pt>
    <dgm:pt modelId="{23E32D78-89A1-4FBE-A5C6-68F480E08BE0}" type="parTrans" cxnId="{D2F9F753-20B2-439B-B2AB-FC4E5EA2668F}">
      <dgm:prSet/>
      <dgm:spPr/>
      <dgm:t>
        <a:bodyPr/>
        <a:lstStyle/>
        <a:p>
          <a:endParaRPr lang="es-ES"/>
        </a:p>
      </dgm:t>
    </dgm:pt>
    <dgm:pt modelId="{DCBCD0FC-9CC3-43C6-854D-927FA1A250A1}" type="sibTrans" cxnId="{D2F9F753-20B2-439B-B2AB-FC4E5EA2668F}">
      <dgm:prSet/>
      <dgm:spPr/>
      <dgm:t>
        <a:bodyPr/>
        <a:lstStyle/>
        <a:p>
          <a:endParaRPr lang="es-ES"/>
        </a:p>
      </dgm:t>
    </dgm:pt>
    <dgm:pt modelId="{D1A204BA-295D-4A0C-86DE-214E54E57F34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Ampliación</a:t>
          </a:r>
          <a:endParaRPr lang="es-ES" sz="1600" dirty="0">
            <a:solidFill>
              <a:schemeClr val="tx1">
                <a:lumMod val="95000"/>
                <a:lumOff val="5000"/>
              </a:schemeClr>
            </a:solidFill>
            <a:effectLst/>
          </a:endParaRPr>
        </a:p>
      </dgm:t>
    </dgm:pt>
    <dgm:pt modelId="{74C300D6-B3BA-475A-BA3E-3680AFD8CE05}" type="sibTrans" cxnId="{2AFA02D6-6F62-4A9C-80C9-0D72B867734D}">
      <dgm:prSet/>
      <dgm:spPr/>
      <dgm:t>
        <a:bodyPr/>
        <a:lstStyle/>
        <a:p>
          <a:endParaRPr lang="es-ES"/>
        </a:p>
      </dgm:t>
    </dgm:pt>
    <dgm:pt modelId="{B1D7955A-D800-4881-9FA1-A3306EBBC24B}" type="parTrans" cxnId="{2AFA02D6-6F62-4A9C-80C9-0D72B867734D}">
      <dgm:prSet/>
      <dgm:spPr/>
      <dgm:t>
        <a:bodyPr/>
        <a:lstStyle/>
        <a:p>
          <a:endParaRPr lang="es-ES"/>
        </a:p>
      </dgm:t>
    </dgm:pt>
    <dgm:pt modelId="{D28C59FF-0AF2-4218-BC6F-8F90E49C5035}">
      <dgm:prSet phldrT="[Text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es-ES" dirty="0" smtClean="0">
              <a:solidFill>
                <a:schemeClr val="tx2">
                  <a:lumMod val="50000"/>
                </a:schemeClr>
              </a:solidFill>
            </a:rPr>
            <a:t>Actividades de</a:t>
          </a:r>
        </a:p>
        <a:p>
          <a:r>
            <a:rPr lang="es-ES" dirty="0" smtClean="0">
              <a:solidFill>
                <a:schemeClr val="tx2">
                  <a:lumMod val="50000"/>
                </a:schemeClr>
              </a:solidFill>
            </a:rPr>
            <a:t>ampliación y profundización</a:t>
          </a:r>
          <a:endParaRPr lang="es-ES" dirty="0">
            <a:solidFill>
              <a:schemeClr val="tx2">
                <a:lumMod val="50000"/>
              </a:schemeClr>
            </a:solidFill>
          </a:endParaRPr>
        </a:p>
      </dgm:t>
    </dgm:pt>
    <dgm:pt modelId="{7074FEC1-2756-4D42-B7BD-552DAAE3883E}" type="sibTrans" cxnId="{9CB2E634-E96B-4093-8921-BF121A914050}">
      <dgm:prSet/>
      <dgm:spPr/>
      <dgm:t>
        <a:bodyPr/>
        <a:lstStyle/>
        <a:p>
          <a:endParaRPr lang="es-ES"/>
        </a:p>
      </dgm:t>
    </dgm:pt>
    <dgm:pt modelId="{1064E54B-1DF5-4FCB-A404-11AE7E1AD923}" type="parTrans" cxnId="{9CB2E634-E96B-4093-8921-BF121A914050}">
      <dgm:prSet/>
      <dgm:spPr/>
      <dgm:t>
        <a:bodyPr/>
        <a:lstStyle/>
        <a:p>
          <a:endParaRPr lang="es-ES"/>
        </a:p>
      </dgm:t>
    </dgm:pt>
    <dgm:pt modelId="{18A17933-75A4-4716-BF9E-4E402FE3120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Adaptación</a:t>
          </a:r>
          <a:endParaRPr lang="es-ES" sz="1600" dirty="0">
            <a:solidFill>
              <a:schemeClr val="tx1">
                <a:lumMod val="95000"/>
                <a:lumOff val="5000"/>
              </a:schemeClr>
            </a:solidFill>
            <a:effectLst/>
          </a:endParaRPr>
        </a:p>
      </dgm:t>
    </dgm:pt>
    <dgm:pt modelId="{E623FD66-6B02-4C93-A377-A59C7DE7A96E}" type="parTrans" cxnId="{03DE9049-370A-4E1F-8B4A-2EDA40AAD848}">
      <dgm:prSet/>
      <dgm:spPr/>
      <dgm:t>
        <a:bodyPr/>
        <a:lstStyle/>
        <a:p>
          <a:endParaRPr lang="es-ES"/>
        </a:p>
      </dgm:t>
    </dgm:pt>
    <dgm:pt modelId="{DF8A6E55-4854-4D10-AFBB-B386316F469F}" type="sibTrans" cxnId="{03DE9049-370A-4E1F-8B4A-2EDA40AAD848}">
      <dgm:prSet/>
      <dgm:spPr/>
      <dgm:t>
        <a:bodyPr/>
        <a:lstStyle/>
        <a:p>
          <a:endParaRPr lang="es-ES"/>
        </a:p>
      </dgm:t>
    </dgm:pt>
    <dgm:pt modelId="{D947FC15-E4B7-4B3D-9BB1-F321AA5F764D}" type="pres">
      <dgm:prSet presAssocID="{F1CD0360-624F-4EAF-BFAC-2B7C9934D9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F5FA19-F296-49BF-85BF-FCFC82D1FA00}" type="pres">
      <dgm:prSet presAssocID="{D28C59FF-0AF2-4218-BC6F-8F90E49C5035}" presName="circle1" presStyleLbl="node1" presStyleIdx="0" presStyleCnt="3" custLinFactNeighborY="9151"/>
      <dgm:spPr>
        <a:solidFill>
          <a:srgbClr val="6699FF"/>
        </a:solidFill>
      </dgm:spPr>
      <dgm:t>
        <a:bodyPr/>
        <a:lstStyle/>
        <a:p>
          <a:endParaRPr lang="es-ES"/>
        </a:p>
      </dgm:t>
    </dgm:pt>
    <dgm:pt modelId="{F9BF7E71-E2EA-470C-9600-F41496B73695}" type="pres">
      <dgm:prSet presAssocID="{D28C59FF-0AF2-4218-BC6F-8F90E49C5035}" presName="space" presStyleCnt="0"/>
      <dgm:spPr/>
    </dgm:pt>
    <dgm:pt modelId="{728E3250-A9E9-43DF-AB14-26FD570DD118}" type="pres">
      <dgm:prSet presAssocID="{D28C59FF-0AF2-4218-BC6F-8F90E49C5035}" presName="rect1" presStyleLbl="alignAcc1" presStyleIdx="0" presStyleCnt="3" custScaleX="99699" custScaleY="88619"/>
      <dgm:spPr/>
      <dgm:t>
        <a:bodyPr/>
        <a:lstStyle/>
        <a:p>
          <a:endParaRPr lang="es-ES"/>
        </a:p>
      </dgm:t>
    </dgm:pt>
    <dgm:pt modelId="{A0C6EFC9-48FA-4199-9F16-961205F602CD}" type="pres">
      <dgm:prSet presAssocID="{B8C36338-3019-4CF1-8093-D18F904F5F17}" presName="vertSpace2" presStyleLbl="node1" presStyleIdx="0" presStyleCnt="3"/>
      <dgm:spPr/>
    </dgm:pt>
    <dgm:pt modelId="{4CA38C3F-6E5E-4243-84F9-E23441D81CAD}" type="pres">
      <dgm:prSet presAssocID="{B8C36338-3019-4CF1-8093-D18F904F5F17}" presName="circle2" presStyleLbl="node1" presStyleIdx="1" presStyleCnt="3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41587513-D74C-4189-B085-75BC18C626B5}" type="pres">
      <dgm:prSet presAssocID="{B8C36338-3019-4CF1-8093-D18F904F5F17}" presName="rect2" presStyleLbl="alignAcc1" presStyleIdx="1" presStyleCnt="3" custScaleY="69485" custLinFactNeighborX="-1333" custLinFactNeighborY="-10067"/>
      <dgm:spPr/>
      <dgm:t>
        <a:bodyPr/>
        <a:lstStyle/>
        <a:p>
          <a:endParaRPr lang="es-ES"/>
        </a:p>
      </dgm:t>
    </dgm:pt>
    <dgm:pt modelId="{233571DD-9611-49B5-96FE-D8FA7BCE3EA1}" type="pres">
      <dgm:prSet presAssocID="{0B10DE7D-43A7-4D76-ACE0-C201353C6D11}" presName="vertSpace3" presStyleLbl="node1" presStyleIdx="1" presStyleCnt="3"/>
      <dgm:spPr/>
    </dgm:pt>
    <dgm:pt modelId="{4D131EA3-3E4A-4C6E-88D2-D94DF824427A}" type="pres">
      <dgm:prSet presAssocID="{0B10DE7D-43A7-4D76-ACE0-C201353C6D11}" presName="circle3" presStyleLbl="node1" presStyleIdx="2" presStyleCnt="3"/>
      <dgm:spPr/>
    </dgm:pt>
    <dgm:pt modelId="{7AB8C055-A312-419A-A752-4DF48CD45354}" type="pres">
      <dgm:prSet presAssocID="{0B10DE7D-43A7-4D76-ACE0-C201353C6D11}" presName="rect3" presStyleLbl="alignAcc1" presStyleIdx="2" presStyleCnt="3" custScaleY="82591" custLinFactNeighborX="150" custLinFactNeighborY="69793"/>
      <dgm:spPr/>
      <dgm:t>
        <a:bodyPr/>
        <a:lstStyle/>
        <a:p>
          <a:endParaRPr lang="es-ES"/>
        </a:p>
      </dgm:t>
    </dgm:pt>
    <dgm:pt modelId="{568F05F2-849D-4E33-978B-8BF0C641C599}" type="pres">
      <dgm:prSet presAssocID="{D28C59FF-0AF2-4218-BC6F-8F90E49C503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5E6269-081B-4277-8A02-1FA685D8B2B4}" type="pres">
      <dgm:prSet presAssocID="{D28C59FF-0AF2-4218-BC6F-8F90E49C5035}" presName="rect1ChTx" presStyleLbl="alignAcc1" presStyleIdx="2" presStyleCnt="3" custLinFactNeighborX="-1820" custLinFactNeighborY="189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3D93D9-CB05-46D6-B9F8-CCAFC08D9CD5}" type="pres">
      <dgm:prSet presAssocID="{B8C36338-3019-4CF1-8093-D18F904F5F1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2D8E3B-6681-44F7-908C-1FA0DD9BE9B1}" type="pres">
      <dgm:prSet presAssocID="{B8C36338-3019-4CF1-8093-D18F904F5F17}" presName="rect2ChTx" presStyleLbl="alignAcc1" presStyleIdx="2" presStyleCnt="3" custLinFactNeighborX="1146" custLinFactNeighborY="458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E5E51B-3765-4CF3-8BC0-D73E78EDA83F}" type="pres">
      <dgm:prSet presAssocID="{0B10DE7D-43A7-4D76-ACE0-C201353C6D1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A1698B-2AC1-4F58-9E36-F1AD90F4ECE9}" type="pres">
      <dgm:prSet presAssocID="{0B10DE7D-43A7-4D76-ACE0-C201353C6D11}" presName="rect3ChTx" presStyleLbl="alignAcc1" presStyleIdx="2" presStyleCnt="3" custLinFactNeighborX="-4786" custLinFactNeighborY="66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B2E634-E96B-4093-8921-BF121A914050}" srcId="{F1CD0360-624F-4EAF-BFAC-2B7C9934D9CC}" destId="{D28C59FF-0AF2-4218-BC6F-8F90E49C5035}" srcOrd="0" destOrd="0" parTransId="{1064E54B-1DF5-4FCB-A404-11AE7E1AD923}" sibTransId="{7074FEC1-2756-4D42-B7BD-552DAAE3883E}"/>
    <dgm:cxn modelId="{0B6BCDC9-6A8A-E846-836C-3412CF459C3E}" type="presOf" srcId="{D1A204BA-295D-4A0C-86DE-214E54E57F34}" destId="{345E6269-081B-4277-8A02-1FA685D8B2B4}" srcOrd="0" destOrd="0" presId="urn:microsoft.com/office/officeart/2005/8/layout/target3"/>
    <dgm:cxn modelId="{03DE9049-370A-4E1F-8B4A-2EDA40AAD848}" srcId="{D28C59FF-0AF2-4218-BC6F-8F90E49C5035}" destId="{18A17933-75A4-4716-BF9E-4E402FE3120B}" srcOrd="1" destOrd="0" parTransId="{E623FD66-6B02-4C93-A377-A59C7DE7A96E}" sibTransId="{DF8A6E55-4854-4D10-AFBB-B386316F469F}"/>
    <dgm:cxn modelId="{564FCDE3-A5A9-EC42-91A2-1535873E3D8A}" type="presOf" srcId="{B8C36338-3019-4CF1-8093-D18F904F5F17}" destId="{41587513-D74C-4189-B085-75BC18C626B5}" srcOrd="0" destOrd="0" presId="urn:microsoft.com/office/officeart/2005/8/layout/target3"/>
    <dgm:cxn modelId="{F4187623-07DF-4644-AB23-C765E89B6F57}" type="presOf" srcId="{18A17933-75A4-4716-BF9E-4E402FE3120B}" destId="{345E6269-081B-4277-8A02-1FA685D8B2B4}" srcOrd="0" destOrd="1" presId="urn:microsoft.com/office/officeart/2005/8/layout/target3"/>
    <dgm:cxn modelId="{99E584C2-1766-8746-B120-038859E78B34}" type="presOf" srcId="{F1CD0360-624F-4EAF-BFAC-2B7C9934D9CC}" destId="{D947FC15-E4B7-4B3D-9BB1-F321AA5F764D}" srcOrd="0" destOrd="0" presId="urn:microsoft.com/office/officeart/2005/8/layout/target3"/>
    <dgm:cxn modelId="{655F706A-55F1-C544-8DB2-141C69BCFC7B}" type="presOf" srcId="{D28C59FF-0AF2-4218-BC6F-8F90E49C5035}" destId="{728E3250-A9E9-43DF-AB14-26FD570DD118}" srcOrd="0" destOrd="0" presId="urn:microsoft.com/office/officeart/2005/8/layout/target3"/>
    <dgm:cxn modelId="{2AFA02D6-6F62-4A9C-80C9-0D72B867734D}" srcId="{D28C59FF-0AF2-4218-BC6F-8F90E49C5035}" destId="{D1A204BA-295D-4A0C-86DE-214E54E57F34}" srcOrd="0" destOrd="0" parTransId="{B1D7955A-D800-4881-9FA1-A3306EBBC24B}" sibTransId="{74C300D6-B3BA-475A-BA3E-3680AFD8CE05}"/>
    <dgm:cxn modelId="{CD711EE7-4873-1241-8AC0-630741BC7FA2}" type="presOf" srcId="{0B10DE7D-43A7-4D76-ACE0-C201353C6D11}" destId="{E1E5E51B-3765-4CF3-8BC0-D73E78EDA83F}" srcOrd="1" destOrd="0" presId="urn:microsoft.com/office/officeart/2005/8/layout/target3"/>
    <dgm:cxn modelId="{0E7E5FCB-C164-8846-91AB-EF0E70310F35}" type="presOf" srcId="{B8C36338-3019-4CF1-8093-D18F904F5F17}" destId="{D33D93D9-CB05-46D6-B9F8-CCAFC08D9CD5}" srcOrd="1" destOrd="0" presId="urn:microsoft.com/office/officeart/2005/8/layout/target3"/>
    <dgm:cxn modelId="{44175E3B-DFD0-413E-A7DB-972AA4B1D2B5}" srcId="{F1CD0360-624F-4EAF-BFAC-2B7C9934D9CC}" destId="{B8C36338-3019-4CF1-8093-D18F904F5F17}" srcOrd="1" destOrd="0" parTransId="{FCE8A621-5758-45AB-ABEF-D0B1F6132D81}" sibTransId="{D2832019-E8F7-4CCF-AE1A-0443DB8F4A34}"/>
    <dgm:cxn modelId="{D2F9F753-20B2-439B-B2AB-FC4E5EA2668F}" srcId="{F1CD0360-624F-4EAF-BFAC-2B7C9934D9CC}" destId="{0B10DE7D-43A7-4D76-ACE0-C201353C6D11}" srcOrd="2" destOrd="0" parTransId="{23E32D78-89A1-4FBE-A5C6-68F480E08BE0}" sibTransId="{DCBCD0FC-9CC3-43C6-854D-927FA1A250A1}"/>
    <dgm:cxn modelId="{E0868586-9A08-D044-854E-61BECD56AB99}" type="presOf" srcId="{D28C59FF-0AF2-4218-BC6F-8F90E49C5035}" destId="{568F05F2-849D-4E33-978B-8BF0C641C599}" srcOrd="1" destOrd="0" presId="urn:microsoft.com/office/officeart/2005/8/layout/target3"/>
    <dgm:cxn modelId="{05DF52F7-0DF8-DB4D-980C-CB67C61A8B27}" type="presOf" srcId="{0B10DE7D-43A7-4D76-ACE0-C201353C6D11}" destId="{7AB8C055-A312-419A-A752-4DF48CD45354}" srcOrd="0" destOrd="0" presId="urn:microsoft.com/office/officeart/2005/8/layout/target3"/>
    <dgm:cxn modelId="{06360305-5B7E-5940-AB40-36031577ADDE}" type="presParOf" srcId="{D947FC15-E4B7-4B3D-9BB1-F321AA5F764D}" destId="{52F5FA19-F296-49BF-85BF-FCFC82D1FA00}" srcOrd="0" destOrd="0" presId="urn:microsoft.com/office/officeart/2005/8/layout/target3"/>
    <dgm:cxn modelId="{D7582432-F131-8842-B781-188FD146A133}" type="presParOf" srcId="{D947FC15-E4B7-4B3D-9BB1-F321AA5F764D}" destId="{F9BF7E71-E2EA-470C-9600-F41496B73695}" srcOrd="1" destOrd="0" presId="urn:microsoft.com/office/officeart/2005/8/layout/target3"/>
    <dgm:cxn modelId="{AF0ABF8E-AC58-CB41-A3C0-A7F59ECCB9D8}" type="presParOf" srcId="{D947FC15-E4B7-4B3D-9BB1-F321AA5F764D}" destId="{728E3250-A9E9-43DF-AB14-26FD570DD118}" srcOrd="2" destOrd="0" presId="urn:microsoft.com/office/officeart/2005/8/layout/target3"/>
    <dgm:cxn modelId="{839C89DA-70F0-8C47-90B3-B59B778C3061}" type="presParOf" srcId="{D947FC15-E4B7-4B3D-9BB1-F321AA5F764D}" destId="{A0C6EFC9-48FA-4199-9F16-961205F602CD}" srcOrd="3" destOrd="0" presId="urn:microsoft.com/office/officeart/2005/8/layout/target3"/>
    <dgm:cxn modelId="{29285310-EAB9-EC48-A7DE-41EAD4808975}" type="presParOf" srcId="{D947FC15-E4B7-4B3D-9BB1-F321AA5F764D}" destId="{4CA38C3F-6E5E-4243-84F9-E23441D81CAD}" srcOrd="4" destOrd="0" presId="urn:microsoft.com/office/officeart/2005/8/layout/target3"/>
    <dgm:cxn modelId="{D246BCEA-35D7-954F-A8BF-2CAB119A08F4}" type="presParOf" srcId="{D947FC15-E4B7-4B3D-9BB1-F321AA5F764D}" destId="{41587513-D74C-4189-B085-75BC18C626B5}" srcOrd="5" destOrd="0" presId="urn:microsoft.com/office/officeart/2005/8/layout/target3"/>
    <dgm:cxn modelId="{E2F2944D-7BC5-CE48-BF1D-379B255D6AC6}" type="presParOf" srcId="{D947FC15-E4B7-4B3D-9BB1-F321AA5F764D}" destId="{233571DD-9611-49B5-96FE-D8FA7BCE3EA1}" srcOrd="6" destOrd="0" presId="urn:microsoft.com/office/officeart/2005/8/layout/target3"/>
    <dgm:cxn modelId="{8C631E1F-2DAB-5846-8D5B-0D9D41B1A2DE}" type="presParOf" srcId="{D947FC15-E4B7-4B3D-9BB1-F321AA5F764D}" destId="{4D131EA3-3E4A-4C6E-88D2-D94DF824427A}" srcOrd="7" destOrd="0" presId="urn:microsoft.com/office/officeart/2005/8/layout/target3"/>
    <dgm:cxn modelId="{A7C06B00-0945-7A4B-8465-D370052B6501}" type="presParOf" srcId="{D947FC15-E4B7-4B3D-9BB1-F321AA5F764D}" destId="{7AB8C055-A312-419A-A752-4DF48CD45354}" srcOrd="8" destOrd="0" presId="urn:microsoft.com/office/officeart/2005/8/layout/target3"/>
    <dgm:cxn modelId="{54A367FB-B7F8-E64B-9057-FE14C355B816}" type="presParOf" srcId="{D947FC15-E4B7-4B3D-9BB1-F321AA5F764D}" destId="{568F05F2-849D-4E33-978B-8BF0C641C599}" srcOrd="9" destOrd="0" presId="urn:microsoft.com/office/officeart/2005/8/layout/target3"/>
    <dgm:cxn modelId="{F50F5811-3367-6343-81EE-8EEF6436038C}" type="presParOf" srcId="{D947FC15-E4B7-4B3D-9BB1-F321AA5F764D}" destId="{345E6269-081B-4277-8A02-1FA685D8B2B4}" srcOrd="10" destOrd="0" presId="urn:microsoft.com/office/officeart/2005/8/layout/target3"/>
    <dgm:cxn modelId="{C13B4F50-582B-9545-8CC1-54953B812127}" type="presParOf" srcId="{D947FC15-E4B7-4B3D-9BB1-F321AA5F764D}" destId="{D33D93D9-CB05-46D6-B9F8-CCAFC08D9CD5}" srcOrd="11" destOrd="0" presId="urn:microsoft.com/office/officeart/2005/8/layout/target3"/>
    <dgm:cxn modelId="{DA535FE4-D29D-FE42-A02F-7170052B119C}" type="presParOf" srcId="{D947FC15-E4B7-4B3D-9BB1-F321AA5F764D}" destId="{AB2D8E3B-6681-44F7-908C-1FA0DD9BE9B1}" srcOrd="12" destOrd="0" presId="urn:microsoft.com/office/officeart/2005/8/layout/target3"/>
    <dgm:cxn modelId="{47D6460A-73FE-A54E-8C4A-5E085C2421A4}" type="presParOf" srcId="{D947FC15-E4B7-4B3D-9BB1-F321AA5F764D}" destId="{E1E5E51B-3765-4CF3-8BC0-D73E78EDA83F}" srcOrd="13" destOrd="0" presId="urn:microsoft.com/office/officeart/2005/8/layout/target3"/>
    <dgm:cxn modelId="{4AA8FFE3-0905-E140-AFE8-960FFAAA7443}" type="presParOf" srcId="{D947FC15-E4B7-4B3D-9BB1-F321AA5F764D}" destId="{45A1698B-2AC1-4F58-9E36-F1AD90F4ECE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BA7441-F87F-4E11-B560-47D8A8C75676}" type="doc">
      <dgm:prSet loTypeId="urn:microsoft.com/office/officeart/2005/8/layout/hProcess7#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E0CFBE2-EE6A-429E-ACC1-54AD026727EE}">
      <dgm:prSet phldrT="[Texto]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dirty="0" smtClean="0"/>
            <a:t>Dominios</a:t>
          </a:r>
          <a:endParaRPr lang="es-ES" dirty="0"/>
        </a:p>
      </dgm:t>
    </dgm:pt>
    <dgm:pt modelId="{6E51FFB7-E6F7-458D-B94D-1D737F717AFC}" type="parTrans" cxnId="{24506326-A14E-4B8A-9CEA-D9F104FF9610}">
      <dgm:prSet/>
      <dgm:spPr/>
      <dgm:t>
        <a:bodyPr/>
        <a:lstStyle/>
        <a:p>
          <a:endParaRPr lang="es-ES"/>
        </a:p>
      </dgm:t>
    </dgm:pt>
    <dgm:pt modelId="{18D42646-D0A1-4DA0-905B-857D59E68F20}" type="sibTrans" cxnId="{24506326-A14E-4B8A-9CEA-D9F104FF9610}">
      <dgm:prSet/>
      <dgm:spPr/>
      <dgm:t>
        <a:bodyPr/>
        <a:lstStyle/>
        <a:p>
          <a:endParaRPr lang="es-ES"/>
        </a:p>
      </dgm:t>
    </dgm:pt>
    <dgm:pt modelId="{2937D798-729C-4E40-9928-29874F14324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Cognitivo</a:t>
          </a:r>
          <a:endParaRPr lang="es-ES" dirty="0">
            <a:solidFill>
              <a:schemeClr val="tx1"/>
            </a:solidFill>
          </a:endParaRPr>
        </a:p>
      </dgm:t>
    </dgm:pt>
    <dgm:pt modelId="{BE9C0486-99C4-4429-9134-87150BA504D6}" type="parTrans" cxnId="{97B107BC-F368-4083-A9FB-6BF58BCB9148}">
      <dgm:prSet/>
      <dgm:spPr/>
      <dgm:t>
        <a:bodyPr/>
        <a:lstStyle/>
        <a:p>
          <a:endParaRPr lang="es-ES"/>
        </a:p>
      </dgm:t>
    </dgm:pt>
    <dgm:pt modelId="{B24FC7E3-8A2D-4549-8DEF-8A2873C0820F}" type="sibTrans" cxnId="{97B107BC-F368-4083-A9FB-6BF58BCB9148}">
      <dgm:prSet/>
      <dgm:spPr/>
      <dgm:t>
        <a:bodyPr/>
        <a:lstStyle/>
        <a:p>
          <a:endParaRPr lang="es-ES"/>
        </a:p>
      </dgm:t>
    </dgm:pt>
    <dgm:pt modelId="{71E0E6F6-4C55-47CC-8E30-12C19B0833E4}">
      <dgm:prSet phldrT="[Texto]"/>
      <dgm:spPr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</a:gradFill>
      </dgm:spPr>
      <dgm:t>
        <a:bodyPr/>
        <a:lstStyle/>
        <a:p>
          <a:r>
            <a:rPr lang="es-ES" dirty="0" smtClean="0"/>
            <a:t>Dominio</a:t>
          </a:r>
          <a:endParaRPr lang="es-ES" dirty="0"/>
        </a:p>
      </dgm:t>
    </dgm:pt>
    <dgm:pt modelId="{C4734ACE-8D82-4B17-B166-F05DD76B1FF6}" type="parTrans" cxnId="{1C6F74F1-5AA1-4DED-905C-51AD0D17A2A6}">
      <dgm:prSet/>
      <dgm:spPr/>
      <dgm:t>
        <a:bodyPr/>
        <a:lstStyle/>
        <a:p>
          <a:endParaRPr lang="es-ES"/>
        </a:p>
      </dgm:t>
    </dgm:pt>
    <dgm:pt modelId="{14E2EF40-D576-4C90-9731-98A0F10071A1}" type="sibTrans" cxnId="{1C6F74F1-5AA1-4DED-905C-51AD0D17A2A6}">
      <dgm:prSet/>
      <dgm:spPr/>
      <dgm:t>
        <a:bodyPr/>
        <a:lstStyle/>
        <a:p>
          <a:endParaRPr lang="es-ES"/>
        </a:p>
      </dgm:t>
    </dgm:pt>
    <dgm:pt modelId="{92A9FB87-E606-4BB1-ABAA-150BBD45AB9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Afectivo</a:t>
          </a:r>
          <a:endParaRPr lang="es-ES" dirty="0">
            <a:solidFill>
              <a:schemeClr val="tx1"/>
            </a:solidFill>
          </a:endParaRPr>
        </a:p>
      </dgm:t>
    </dgm:pt>
    <dgm:pt modelId="{17609EBC-F7DE-4E38-BE82-3B447C880F41}" type="parTrans" cxnId="{9D6F66C8-B124-4079-95B4-12C48F8C3E32}">
      <dgm:prSet/>
      <dgm:spPr/>
      <dgm:t>
        <a:bodyPr/>
        <a:lstStyle/>
        <a:p>
          <a:endParaRPr lang="es-ES"/>
        </a:p>
      </dgm:t>
    </dgm:pt>
    <dgm:pt modelId="{1FEC9FBC-66AC-457B-BC82-28E437AF2008}" type="sibTrans" cxnId="{9D6F66C8-B124-4079-95B4-12C48F8C3E32}">
      <dgm:prSet/>
      <dgm:spPr/>
      <dgm:t>
        <a:bodyPr/>
        <a:lstStyle/>
        <a:p>
          <a:endParaRPr lang="es-ES"/>
        </a:p>
      </dgm:t>
    </dgm:pt>
    <dgm:pt modelId="{BBE05326-B846-4F14-9234-49BD5D1073C4}">
      <dgm:prSet phldrT="[Texto]"/>
      <dgm:spPr>
        <a:gradFill rotWithShape="0">
          <a:gsLst>
            <a:gs pos="0">
              <a:schemeClr val="bg2"/>
            </a:gs>
            <a:gs pos="80000">
              <a:schemeClr val="bg2"/>
            </a:gs>
            <a:gs pos="100000">
              <a:schemeClr val="accent2"/>
            </a:gs>
          </a:gsLst>
        </a:gradFill>
      </dgm:spPr>
      <dgm:t>
        <a:bodyPr/>
        <a:lstStyle/>
        <a:p>
          <a:r>
            <a:rPr lang="es-ES" dirty="0" smtClean="0"/>
            <a:t>Dominio</a:t>
          </a:r>
          <a:endParaRPr lang="es-ES" dirty="0"/>
        </a:p>
      </dgm:t>
    </dgm:pt>
    <dgm:pt modelId="{94705308-4B6E-45A2-B5D5-49C1E7657D95}" type="parTrans" cxnId="{9562C06B-269B-47F0-8206-DAC2797754B2}">
      <dgm:prSet/>
      <dgm:spPr/>
      <dgm:t>
        <a:bodyPr/>
        <a:lstStyle/>
        <a:p>
          <a:endParaRPr lang="es-ES"/>
        </a:p>
      </dgm:t>
    </dgm:pt>
    <dgm:pt modelId="{9CCAE1D8-5F9F-49C0-9969-2259EE6138AF}" type="sibTrans" cxnId="{9562C06B-269B-47F0-8206-DAC2797754B2}">
      <dgm:prSet/>
      <dgm:spPr/>
      <dgm:t>
        <a:bodyPr/>
        <a:lstStyle/>
        <a:p>
          <a:endParaRPr lang="es-ES"/>
        </a:p>
      </dgm:t>
    </dgm:pt>
    <dgm:pt modelId="{6FEC0054-9322-49D6-8CFE-72AA17A95F4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Psicomotor</a:t>
          </a:r>
          <a:endParaRPr lang="es-ES" dirty="0">
            <a:solidFill>
              <a:schemeClr val="tx1"/>
            </a:solidFill>
          </a:endParaRPr>
        </a:p>
      </dgm:t>
    </dgm:pt>
    <dgm:pt modelId="{FADB6D10-E8FD-4F78-B3DB-10E079C17AB5}" type="parTrans" cxnId="{96A9C911-D2E7-4429-9797-08FD6B2B51E2}">
      <dgm:prSet/>
      <dgm:spPr/>
      <dgm:t>
        <a:bodyPr/>
        <a:lstStyle/>
        <a:p>
          <a:endParaRPr lang="es-ES"/>
        </a:p>
      </dgm:t>
    </dgm:pt>
    <dgm:pt modelId="{29D5B72B-8CE1-488E-8230-74F8D4C9F826}" type="sibTrans" cxnId="{96A9C911-D2E7-4429-9797-08FD6B2B51E2}">
      <dgm:prSet/>
      <dgm:spPr/>
      <dgm:t>
        <a:bodyPr/>
        <a:lstStyle/>
        <a:p>
          <a:endParaRPr lang="es-ES"/>
        </a:p>
      </dgm:t>
    </dgm:pt>
    <dgm:pt modelId="{A265B2DD-ACE0-4ECB-BC20-3D2F11231902}" type="pres">
      <dgm:prSet presAssocID="{46BA7441-F87F-4E11-B560-47D8A8C756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0A06A0-D137-4F85-BEDB-BE377A4B2DEF}" type="pres">
      <dgm:prSet presAssocID="{EE0CFBE2-EE6A-429E-ACC1-54AD026727EE}" presName="compositeNode" presStyleCnt="0">
        <dgm:presLayoutVars>
          <dgm:bulletEnabled val="1"/>
        </dgm:presLayoutVars>
      </dgm:prSet>
      <dgm:spPr/>
    </dgm:pt>
    <dgm:pt modelId="{ADAB89F3-D474-4CD1-8B12-C09741C70AD5}" type="pres">
      <dgm:prSet presAssocID="{EE0CFBE2-EE6A-429E-ACC1-54AD026727EE}" presName="bgRect" presStyleLbl="node1" presStyleIdx="0" presStyleCnt="3" custLinFactNeighborX="-2458" custLinFactNeighborY="-1050"/>
      <dgm:spPr/>
      <dgm:t>
        <a:bodyPr/>
        <a:lstStyle/>
        <a:p>
          <a:endParaRPr lang="es-ES"/>
        </a:p>
      </dgm:t>
    </dgm:pt>
    <dgm:pt modelId="{517BB6FE-8299-4F75-8189-E4D999611B7E}" type="pres">
      <dgm:prSet presAssocID="{EE0CFBE2-EE6A-429E-ACC1-54AD026727E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4677F6-45EC-495D-BFCE-D9D699C13D39}" type="pres">
      <dgm:prSet presAssocID="{EE0CFBE2-EE6A-429E-ACC1-54AD026727E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8382DC-A9EB-4A63-9D44-605A17A27D38}" type="pres">
      <dgm:prSet presAssocID="{18D42646-D0A1-4DA0-905B-857D59E68F20}" presName="hSp" presStyleCnt="0"/>
      <dgm:spPr/>
    </dgm:pt>
    <dgm:pt modelId="{FF8EE832-1BD8-46C8-BF49-2F134C64C0E3}" type="pres">
      <dgm:prSet presAssocID="{18D42646-D0A1-4DA0-905B-857D59E68F20}" presName="vProcSp" presStyleCnt="0"/>
      <dgm:spPr/>
    </dgm:pt>
    <dgm:pt modelId="{4B68252F-CE7F-4677-9D86-574252FCAA1E}" type="pres">
      <dgm:prSet presAssocID="{18D42646-D0A1-4DA0-905B-857D59E68F20}" presName="vSp1" presStyleCnt="0"/>
      <dgm:spPr/>
    </dgm:pt>
    <dgm:pt modelId="{E3EE468F-2C05-49E8-9320-CFC61E51A12F}" type="pres">
      <dgm:prSet presAssocID="{18D42646-D0A1-4DA0-905B-857D59E68F20}" presName="simulatedConn" presStyleLbl="solidFgAcc1" presStyleIdx="0" presStyleCnt="2" custLinFactX="-196017" custLinFactY="-1339" custLinFactNeighborX="-200000" custLinFactNeighborY="-100000"/>
      <dgm:spPr/>
    </dgm:pt>
    <dgm:pt modelId="{D5941C42-0B9F-45B8-BFE8-AC280E65E3B5}" type="pres">
      <dgm:prSet presAssocID="{18D42646-D0A1-4DA0-905B-857D59E68F20}" presName="vSp2" presStyleCnt="0"/>
      <dgm:spPr/>
    </dgm:pt>
    <dgm:pt modelId="{75D071F0-C922-4066-9256-114DEC9EA1C8}" type="pres">
      <dgm:prSet presAssocID="{18D42646-D0A1-4DA0-905B-857D59E68F20}" presName="sibTrans" presStyleCnt="0"/>
      <dgm:spPr/>
    </dgm:pt>
    <dgm:pt modelId="{408D1F19-E014-4A54-940C-DE9E080C274F}" type="pres">
      <dgm:prSet presAssocID="{71E0E6F6-4C55-47CC-8E30-12C19B0833E4}" presName="compositeNode" presStyleCnt="0">
        <dgm:presLayoutVars>
          <dgm:bulletEnabled val="1"/>
        </dgm:presLayoutVars>
      </dgm:prSet>
      <dgm:spPr/>
    </dgm:pt>
    <dgm:pt modelId="{D0291577-CA86-4AAD-9A2A-89F7DB0270FE}" type="pres">
      <dgm:prSet presAssocID="{71E0E6F6-4C55-47CC-8E30-12C19B0833E4}" presName="bgRect" presStyleLbl="node1" presStyleIdx="1" presStyleCnt="3" custLinFactNeighborX="-777" custLinFactNeighborY="-1050"/>
      <dgm:spPr/>
      <dgm:t>
        <a:bodyPr/>
        <a:lstStyle/>
        <a:p>
          <a:endParaRPr lang="es-ES"/>
        </a:p>
      </dgm:t>
    </dgm:pt>
    <dgm:pt modelId="{D235CC9F-2F3B-4CF8-8740-EB71E31F9577}" type="pres">
      <dgm:prSet presAssocID="{71E0E6F6-4C55-47CC-8E30-12C19B0833E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5F3A7-D2DE-48E4-BCB8-418609F93807}" type="pres">
      <dgm:prSet presAssocID="{71E0E6F6-4C55-47CC-8E30-12C19B0833E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83D803-98A2-46F5-993E-D30B6BBF59C9}" type="pres">
      <dgm:prSet presAssocID="{14E2EF40-D576-4C90-9731-98A0F10071A1}" presName="hSp" presStyleCnt="0"/>
      <dgm:spPr/>
    </dgm:pt>
    <dgm:pt modelId="{9136FD7A-7879-4978-860E-0D37E794324B}" type="pres">
      <dgm:prSet presAssocID="{14E2EF40-D576-4C90-9731-98A0F10071A1}" presName="vProcSp" presStyleCnt="0"/>
      <dgm:spPr/>
    </dgm:pt>
    <dgm:pt modelId="{815CE156-E881-432E-B091-925A22EDE685}" type="pres">
      <dgm:prSet presAssocID="{14E2EF40-D576-4C90-9731-98A0F10071A1}" presName="vSp1" presStyleCnt="0"/>
      <dgm:spPr/>
    </dgm:pt>
    <dgm:pt modelId="{7D0D03B4-E772-439A-B55F-59F58B061873}" type="pres">
      <dgm:prSet presAssocID="{14E2EF40-D576-4C90-9731-98A0F10071A1}" presName="simulatedConn" presStyleLbl="solidFgAcc1" presStyleIdx="1" presStyleCnt="2" custAng="5400000" custScaleX="152240" custScaleY="389694" custLinFactX="-520932" custLinFactY="27171" custLinFactNeighborX="-600000" custLinFactNeighborY="100000"/>
      <dgm:spPr/>
    </dgm:pt>
    <dgm:pt modelId="{88F2CF6E-66FD-41EE-B0ED-960107CD0D3E}" type="pres">
      <dgm:prSet presAssocID="{14E2EF40-D576-4C90-9731-98A0F10071A1}" presName="vSp2" presStyleCnt="0"/>
      <dgm:spPr/>
    </dgm:pt>
    <dgm:pt modelId="{BB3FB0B4-A93D-43E2-AB2B-F49179DC9FA8}" type="pres">
      <dgm:prSet presAssocID="{14E2EF40-D576-4C90-9731-98A0F10071A1}" presName="sibTrans" presStyleCnt="0"/>
      <dgm:spPr/>
    </dgm:pt>
    <dgm:pt modelId="{F53A439F-F118-4D37-B543-E4D06BDE1906}" type="pres">
      <dgm:prSet presAssocID="{BBE05326-B846-4F14-9234-49BD5D1073C4}" presName="compositeNode" presStyleCnt="0">
        <dgm:presLayoutVars>
          <dgm:bulletEnabled val="1"/>
        </dgm:presLayoutVars>
      </dgm:prSet>
      <dgm:spPr/>
    </dgm:pt>
    <dgm:pt modelId="{5C3ECC2D-EC5D-4C4E-BD9E-3118940B0150}" type="pres">
      <dgm:prSet presAssocID="{BBE05326-B846-4F14-9234-49BD5D1073C4}" presName="bgRect" presStyleLbl="node1" presStyleIdx="2" presStyleCnt="3" custLinFactNeighborX="908"/>
      <dgm:spPr/>
      <dgm:t>
        <a:bodyPr/>
        <a:lstStyle/>
        <a:p>
          <a:endParaRPr lang="es-ES"/>
        </a:p>
      </dgm:t>
    </dgm:pt>
    <dgm:pt modelId="{930650E0-FCF6-479B-AF75-E4AADA48763D}" type="pres">
      <dgm:prSet presAssocID="{BBE05326-B846-4F14-9234-49BD5D1073C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E8AD7E-4B3A-4CFA-A26E-8699850136F2}" type="pres">
      <dgm:prSet presAssocID="{BBE05326-B846-4F14-9234-49BD5D1073C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6EDB1C-D86A-B44B-8661-CC07C76A3579}" type="presOf" srcId="{EE0CFBE2-EE6A-429E-ACC1-54AD026727EE}" destId="{ADAB89F3-D474-4CD1-8B12-C09741C70AD5}" srcOrd="0" destOrd="0" presId="urn:microsoft.com/office/officeart/2005/8/layout/hProcess7#1"/>
    <dgm:cxn modelId="{CE34E853-A2BE-EA47-9404-A11AA85B4C40}" type="presOf" srcId="{92A9FB87-E606-4BB1-ABAA-150BBD45AB96}" destId="{E3B5F3A7-D2DE-48E4-BCB8-418609F93807}" srcOrd="0" destOrd="0" presId="urn:microsoft.com/office/officeart/2005/8/layout/hProcess7#1"/>
    <dgm:cxn modelId="{C300C0FE-86D9-8D42-B9C0-222EF7EBA641}" type="presOf" srcId="{2937D798-729C-4E40-9928-29874F143244}" destId="{6F4677F6-45EC-495D-BFCE-D9D699C13D39}" srcOrd="0" destOrd="0" presId="urn:microsoft.com/office/officeart/2005/8/layout/hProcess7#1"/>
    <dgm:cxn modelId="{1C6F74F1-5AA1-4DED-905C-51AD0D17A2A6}" srcId="{46BA7441-F87F-4E11-B560-47D8A8C75676}" destId="{71E0E6F6-4C55-47CC-8E30-12C19B0833E4}" srcOrd="1" destOrd="0" parTransId="{C4734ACE-8D82-4B17-B166-F05DD76B1FF6}" sibTransId="{14E2EF40-D576-4C90-9731-98A0F10071A1}"/>
    <dgm:cxn modelId="{A863A089-0A16-4941-AC79-40CECBDF2F01}" type="presOf" srcId="{71E0E6F6-4C55-47CC-8E30-12C19B0833E4}" destId="{D235CC9F-2F3B-4CF8-8740-EB71E31F9577}" srcOrd="1" destOrd="0" presId="urn:microsoft.com/office/officeart/2005/8/layout/hProcess7#1"/>
    <dgm:cxn modelId="{24506326-A14E-4B8A-9CEA-D9F104FF9610}" srcId="{46BA7441-F87F-4E11-B560-47D8A8C75676}" destId="{EE0CFBE2-EE6A-429E-ACC1-54AD026727EE}" srcOrd="0" destOrd="0" parTransId="{6E51FFB7-E6F7-458D-B94D-1D737F717AFC}" sibTransId="{18D42646-D0A1-4DA0-905B-857D59E68F20}"/>
    <dgm:cxn modelId="{9598DD1E-7514-BB4D-847E-336F201712C1}" type="presOf" srcId="{EE0CFBE2-EE6A-429E-ACC1-54AD026727EE}" destId="{517BB6FE-8299-4F75-8189-E4D999611B7E}" srcOrd="1" destOrd="0" presId="urn:microsoft.com/office/officeart/2005/8/layout/hProcess7#1"/>
    <dgm:cxn modelId="{C6E86609-EA45-5544-A0BE-4D03B56411D5}" type="presOf" srcId="{BBE05326-B846-4F14-9234-49BD5D1073C4}" destId="{930650E0-FCF6-479B-AF75-E4AADA48763D}" srcOrd="1" destOrd="0" presId="urn:microsoft.com/office/officeart/2005/8/layout/hProcess7#1"/>
    <dgm:cxn modelId="{9D6F66C8-B124-4079-95B4-12C48F8C3E32}" srcId="{71E0E6F6-4C55-47CC-8E30-12C19B0833E4}" destId="{92A9FB87-E606-4BB1-ABAA-150BBD45AB96}" srcOrd="0" destOrd="0" parTransId="{17609EBC-F7DE-4E38-BE82-3B447C880F41}" sibTransId="{1FEC9FBC-66AC-457B-BC82-28E437AF2008}"/>
    <dgm:cxn modelId="{681426C2-F01E-504E-A88C-C6A58574A98F}" type="presOf" srcId="{6FEC0054-9322-49D6-8CFE-72AA17A95F43}" destId="{54E8AD7E-4B3A-4CFA-A26E-8699850136F2}" srcOrd="0" destOrd="0" presId="urn:microsoft.com/office/officeart/2005/8/layout/hProcess7#1"/>
    <dgm:cxn modelId="{59DDF362-63F6-C145-8899-524CB24585EE}" type="presOf" srcId="{BBE05326-B846-4F14-9234-49BD5D1073C4}" destId="{5C3ECC2D-EC5D-4C4E-BD9E-3118940B0150}" srcOrd="0" destOrd="0" presId="urn:microsoft.com/office/officeart/2005/8/layout/hProcess7#1"/>
    <dgm:cxn modelId="{88105F16-E4F7-B946-8643-06F94FD7937C}" type="presOf" srcId="{71E0E6F6-4C55-47CC-8E30-12C19B0833E4}" destId="{D0291577-CA86-4AAD-9A2A-89F7DB0270FE}" srcOrd="0" destOrd="0" presId="urn:microsoft.com/office/officeart/2005/8/layout/hProcess7#1"/>
    <dgm:cxn modelId="{96A9C911-D2E7-4429-9797-08FD6B2B51E2}" srcId="{BBE05326-B846-4F14-9234-49BD5D1073C4}" destId="{6FEC0054-9322-49D6-8CFE-72AA17A95F43}" srcOrd="0" destOrd="0" parTransId="{FADB6D10-E8FD-4F78-B3DB-10E079C17AB5}" sibTransId="{29D5B72B-8CE1-488E-8230-74F8D4C9F826}"/>
    <dgm:cxn modelId="{9562C06B-269B-47F0-8206-DAC2797754B2}" srcId="{46BA7441-F87F-4E11-B560-47D8A8C75676}" destId="{BBE05326-B846-4F14-9234-49BD5D1073C4}" srcOrd="2" destOrd="0" parTransId="{94705308-4B6E-45A2-B5D5-49C1E7657D95}" sibTransId="{9CCAE1D8-5F9F-49C0-9969-2259EE6138AF}"/>
    <dgm:cxn modelId="{97B107BC-F368-4083-A9FB-6BF58BCB9148}" srcId="{EE0CFBE2-EE6A-429E-ACC1-54AD026727EE}" destId="{2937D798-729C-4E40-9928-29874F143244}" srcOrd="0" destOrd="0" parTransId="{BE9C0486-99C4-4429-9134-87150BA504D6}" sibTransId="{B24FC7E3-8A2D-4549-8DEF-8A2873C0820F}"/>
    <dgm:cxn modelId="{A9EE04EF-FD7E-A64D-9C95-86F90C14400F}" type="presOf" srcId="{46BA7441-F87F-4E11-B560-47D8A8C75676}" destId="{A265B2DD-ACE0-4ECB-BC20-3D2F11231902}" srcOrd="0" destOrd="0" presId="urn:microsoft.com/office/officeart/2005/8/layout/hProcess7#1"/>
    <dgm:cxn modelId="{99B5E7C9-290E-634B-9968-AA31B8DB2753}" type="presParOf" srcId="{A265B2DD-ACE0-4ECB-BC20-3D2F11231902}" destId="{AC0A06A0-D137-4F85-BEDB-BE377A4B2DEF}" srcOrd="0" destOrd="0" presId="urn:microsoft.com/office/officeart/2005/8/layout/hProcess7#1"/>
    <dgm:cxn modelId="{753853F6-DECD-8148-B0A2-1BFD438F480D}" type="presParOf" srcId="{AC0A06A0-D137-4F85-BEDB-BE377A4B2DEF}" destId="{ADAB89F3-D474-4CD1-8B12-C09741C70AD5}" srcOrd="0" destOrd="0" presId="urn:microsoft.com/office/officeart/2005/8/layout/hProcess7#1"/>
    <dgm:cxn modelId="{C9FE572C-30AC-6648-B1C2-BEAB7E46C791}" type="presParOf" srcId="{AC0A06A0-D137-4F85-BEDB-BE377A4B2DEF}" destId="{517BB6FE-8299-4F75-8189-E4D999611B7E}" srcOrd="1" destOrd="0" presId="urn:microsoft.com/office/officeart/2005/8/layout/hProcess7#1"/>
    <dgm:cxn modelId="{83579880-D6FF-8D43-A4A6-3E97D33DEFD6}" type="presParOf" srcId="{AC0A06A0-D137-4F85-BEDB-BE377A4B2DEF}" destId="{6F4677F6-45EC-495D-BFCE-D9D699C13D39}" srcOrd="2" destOrd="0" presId="urn:microsoft.com/office/officeart/2005/8/layout/hProcess7#1"/>
    <dgm:cxn modelId="{6ECAB775-A0C6-F343-ADA0-DF7917B25A1E}" type="presParOf" srcId="{A265B2DD-ACE0-4ECB-BC20-3D2F11231902}" destId="{768382DC-A9EB-4A63-9D44-605A17A27D38}" srcOrd="1" destOrd="0" presId="urn:microsoft.com/office/officeart/2005/8/layout/hProcess7#1"/>
    <dgm:cxn modelId="{E61A70E0-9648-BE4B-9D0C-8A6033BAD2A1}" type="presParOf" srcId="{A265B2DD-ACE0-4ECB-BC20-3D2F11231902}" destId="{FF8EE832-1BD8-46C8-BF49-2F134C64C0E3}" srcOrd="2" destOrd="0" presId="urn:microsoft.com/office/officeart/2005/8/layout/hProcess7#1"/>
    <dgm:cxn modelId="{4D72E232-D750-C14B-B776-1985223AA532}" type="presParOf" srcId="{FF8EE832-1BD8-46C8-BF49-2F134C64C0E3}" destId="{4B68252F-CE7F-4677-9D86-574252FCAA1E}" srcOrd="0" destOrd="0" presId="urn:microsoft.com/office/officeart/2005/8/layout/hProcess7#1"/>
    <dgm:cxn modelId="{9CBAD19C-71FB-314A-B701-398CE34E6466}" type="presParOf" srcId="{FF8EE832-1BD8-46C8-BF49-2F134C64C0E3}" destId="{E3EE468F-2C05-49E8-9320-CFC61E51A12F}" srcOrd="1" destOrd="0" presId="urn:microsoft.com/office/officeart/2005/8/layout/hProcess7#1"/>
    <dgm:cxn modelId="{BD170AF2-DA9F-C64C-B82F-AB722030E664}" type="presParOf" srcId="{FF8EE832-1BD8-46C8-BF49-2F134C64C0E3}" destId="{D5941C42-0B9F-45B8-BFE8-AC280E65E3B5}" srcOrd="2" destOrd="0" presId="urn:microsoft.com/office/officeart/2005/8/layout/hProcess7#1"/>
    <dgm:cxn modelId="{04B4379F-03C1-A941-BE4E-38506C2A7551}" type="presParOf" srcId="{A265B2DD-ACE0-4ECB-BC20-3D2F11231902}" destId="{75D071F0-C922-4066-9256-114DEC9EA1C8}" srcOrd="3" destOrd="0" presId="urn:microsoft.com/office/officeart/2005/8/layout/hProcess7#1"/>
    <dgm:cxn modelId="{4EA3DCD0-6D1B-1F4E-A378-7A91F246B000}" type="presParOf" srcId="{A265B2DD-ACE0-4ECB-BC20-3D2F11231902}" destId="{408D1F19-E014-4A54-940C-DE9E080C274F}" srcOrd="4" destOrd="0" presId="urn:microsoft.com/office/officeart/2005/8/layout/hProcess7#1"/>
    <dgm:cxn modelId="{159BD0C1-AA50-684A-AFED-8B441FC35CA2}" type="presParOf" srcId="{408D1F19-E014-4A54-940C-DE9E080C274F}" destId="{D0291577-CA86-4AAD-9A2A-89F7DB0270FE}" srcOrd="0" destOrd="0" presId="urn:microsoft.com/office/officeart/2005/8/layout/hProcess7#1"/>
    <dgm:cxn modelId="{C85345F3-48FA-7342-A3AB-C40F25DFB7E3}" type="presParOf" srcId="{408D1F19-E014-4A54-940C-DE9E080C274F}" destId="{D235CC9F-2F3B-4CF8-8740-EB71E31F9577}" srcOrd="1" destOrd="0" presId="urn:microsoft.com/office/officeart/2005/8/layout/hProcess7#1"/>
    <dgm:cxn modelId="{74045C79-D13A-BD4A-97DD-DB171058A86E}" type="presParOf" srcId="{408D1F19-E014-4A54-940C-DE9E080C274F}" destId="{E3B5F3A7-D2DE-48E4-BCB8-418609F93807}" srcOrd="2" destOrd="0" presId="urn:microsoft.com/office/officeart/2005/8/layout/hProcess7#1"/>
    <dgm:cxn modelId="{ABFACF30-4FC7-F645-95F0-D88C1C37EBDC}" type="presParOf" srcId="{A265B2DD-ACE0-4ECB-BC20-3D2F11231902}" destId="{3B83D803-98A2-46F5-993E-D30B6BBF59C9}" srcOrd="5" destOrd="0" presId="urn:microsoft.com/office/officeart/2005/8/layout/hProcess7#1"/>
    <dgm:cxn modelId="{8EA0775C-47CB-354C-91A1-2FB8AFDDAFA8}" type="presParOf" srcId="{A265B2DD-ACE0-4ECB-BC20-3D2F11231902}" destId="{9136FD7A-7879-4978-860E-0D37E794324B}" srcOrd="6" destOrd="0" presId="urn:microsoft.com/office/officeart/2005/8/layout/hProcess7#1"/>
    <dgm:cxn modelId="{CD925383-78EC-D546-8A63-4CC98FF6C8A8}" type="presParOf" srcId="{9136FD7A-7879-4978-860E-0D37E794324B}" destId="{815CE156-E881-432E-B091-925A22EDE685}" srcOrd="0" destOrd="0" presId="urn:microsoft.com/office/officeart/2005/8/layout/hProcess7#1"/>
    <dgm:cxn modelId="{C7F57555-1E24-244D-BAE3-97820594FF8B}" type="presParOf" srcId="{9136FD7A-7879-4978-860E-0D37E794324B}" destId="{7D0D03B4-E772-439A-B55F-59F58B061873}" srcOrd="1" destOrd="0" presId="urn:microsoft.com/office/officeart/2005/8/layout/hProcess7#1"/>
    <dgm:cxn modelId="{696118FA-53A8-904E-AF1D-D372AFC9E8CF}" type="presParOf" srcId="{9136FD7A-7879-4978-860E-0D37E794324B}" destId="{88F2CF6E-66FD-41EE-B0ED-960107CD0D3E}" srcOrd="2" destOrd="0" presId="urn:microsoft.com/office/officeart/2005/8/layout/hProcess7#1"/>
    <dgm:cxn modelId="{370204E2-D0EC-834E-8FA4-DEEADEEA6C87}" type="presParOf" srcId="{A265B2DD-ACE0-4ECB-BC20-3D2F11231902}" destId="{BB3FB0B4-A93D-43E2-AB2B-F49179DC9FA8}" srcOrd="7" destOrd="0" presId="urn:microsoft.com/office/officeart/2005/8/layout/hProcess7#1"/>
    <dgm:cxn modelId="{73A08FAE-E306-A247-952C-B24E12F20247}" type="presParOf" srcId="{A265B2DD-ACE0-4ECB-BC20-3D2F11231902}" destId="{F53A439F-F118-4D37-B543-E4D06BDE1906}" srcOrd="8" destOrd="0" presId="urn:microsoft.com/office/officeart/2005/8/layout/hProcess7#1"/>
    <dgm:cxn modelId="{9FA76193-0177-9C47-B46F-A6313F3EE5EF}" type="presParOf" srcId="{F53A439F-F118-4D37-B543-E4D06BDE1906}" destId="{5C3ECC2D-EC5D-4C4E-BD9E-3118940B0150}" srcOrd="0" destOrd="0" presId="urn:microsoft.com/office/officeart/2005/8/layout/hProcess7#1"/>
    <dgm:cxn modelId="{47AA169E-08B9-DB43-AA7D-8B622B1C6C92}" type="presParOf" srcId="{F53A439F-F118-4D37-B543-E4D06BDE1906}" destId="{930650E0-FCF6-479B-AF75-E4AADA48763D}" srcOrd="1" destOrd="0" presId="urn:microsoft.com/office/officeart/2005/8/layout/hProcess7#1"/>
    <dgm:cxn modelId="{6BFAA70F-2674-F348-B90C-2E10C4281614}" type="presParOf" srcId="{F53A439F-F118-4D37-B543-E4D06BDE1906}" destId="{54E8AD7E-4B3A-4CFA-A26E-8699850136F2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6234A0-AFF6-4725-BDD5-A709CFF7FD6E}" type="doc">
      <dgm:prSet loTypeId="urn:microsoft.com/office/officeart/2005/8/layout/hProcess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EC267D1-15B5-4740-994D-524262227AA3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/>
            <a:t>Categorías</a:t>
          </a:r>
          <a:endParaRPr lang="es-ES" dirty="0"/>
        </a:p>
      </dgm:t>
    </dgm:pt>
    <dgm:pt modelId="{C171F646-3D1D-481A-A3A8-3108651927C1}" type="parTrans" cxnId="{B904CE05-74B0-454B-B456-68C703B1AF40}">
      <dgm:prSet/>
      <dgm:spPr/>
      <dgm:t>
        <a:bodyPr/>
        <a:lstStyle/>
        <a:p>
          <a:endParaRPr lang="es-ES"/>
        </a:p>
      </dgm:t>
    </dgm:pt>
    <dgm:pt modelId="{48359170-92B8-45E1-9042-EC0851E29C3B}" type="sibTrans" cxnId="{B904CE05-74B0-454B-B456-68C703B1AF40}">
      <dgm:prSet/>
      <dgm:spPr/>
      <dgm:t>
        <a:bodyPr/>
        <a:lstStyle/>
        <a:p>
          <a:endParaRPr lang="es-ES"/>
        </a:p>
      </dgm:t>
    </dgm:pt>
    <dgm:pt modelId="{2439C26B-47C5-4BDF-BB51-C4936EF9FA23}">
      <dgm:prSet phldrT="[Texto]" custT="1"/>
      <dgm:spPr/>
      <dgm:t>
        <a:bodyPr/>
        <a:lstStyle/>
        <a:p>
          <a:r>
            <a:rPr lang="es-ES" sz="1600" baseline="0" dirty="0" smtClean="0">
              <a:solidFill>
                <a:schemeClr val="bg2"/>
              </a:solidFill>
            </a:rPr>
            <a:t>Recordar</a:t>
          </a:r>
        </a:p>
        <a:p>
          <a:r>
            <a:rPr lang="es-ES" sz="1600" baseline="0" dirty="0" smtClean="0">
              <a:solidFill>
                <a:schemeClr val="bg2"/>
              </a:solidFill>
            </a:rPr>
            <a:t>Comprender</a:t>
          </a:r>
        </a:p>
        <a:p>
          <a:r>
            <a:rPr lang="es-ES" sz="1600" baseline="0" dirty="0" smtClean="0">
              <a:solidFill>
                <a:schemeClr val="bg2"/>
              </a:solidFill>
            </a:rPr>
            <a:t>Aplicar</a:t>
          </a:r>
        </a:p>
        <a:p>
          <a:r>
            <a:rPr lang="es-ES" sz="1600" baseline="0" dirty="0" smtClean="0">
              <a:solidFill>
                <a:schemeClr val="bg2"/>
              </a:solidFill>
            </a:rPr>
            <a:t>Analizar</a:t>
          </a:r>
        </a:p>
        <a:p>
          <a:r>
            <a:rPr lang="es-ES" sz="1600" baseline="0" dirty="0" smtClean="0">
              <a:solidFill>
                <a:schemeClr val="bg2"/>
              </a:solidFill>
            </a:rPr>
            <a:t>Evaluar</a:t>
          </a:r>
        </a:p>
        <a:p>
          <a:r>
            <a:rPr lang="es-ES" sz="1600" baseline="0" dirty="0" smtClean="0">
              <a:solidFill>
                <a:schemeClr val="bg2"/>
              </a:solidFill>
            </a:rPr>
            <a:t>Crear</a:t>
          </a:r>
        </a:p>
        <a:p>
          <a:endParaRPr lang="es-ES" sz="800" dirty="0" smtClean="0"/>
        </a:p>
        <a:p>
          <a:endParaRPr lang="es-ES" sz="800" dirty="0"/>
        </a:p>
      </dgm:t>
    </dgm:pt>
    <dgm:pt modelId="{13637BB7-751B-4E08-B6B2-EF579DB3ABB8}" type="parTrans" cxnId="{7850FB3F-B231-47A8-ABD0-D5A63301CA83}">
      <dgm:prSet/>
      <dgm:spPr/>
      <dgm:t>
        <a:bodyPr/>
        <a:lstStyle/>
        <a:p>
          <a:endParaRPr lang="es-ES"/>
        </a:p>
      </dgm:t>
    </dgm:pt>
    <dgm:pt modelId="{5B103218-DBA2-48A1-8238-4111A31A99B4}" type="sibTrans" cxnId="{7850FB3F-B231-47A8-ABD0-D5A63301CA83}">
      <dgm:prSet/>
      <dgm:spPr/>
      <dgm:t>
        <a:bodyPr/>
        <a:lstStyle/>
        <a:p>
          <a:endParaRPr lang="es-ES"/>
        </a:p>
      </dgm:t>
    </dgm:pt>
    <dgm:pt modelId="{0FE095D7-772B-4305-89D2-F69DA15FB02E}">
      <dgm:prSet phldrT="[Texto]"/>
      <dgm:spPr/>
      <dgm:t>
        <a:bodyPr/>
        <a:lstStyle/>
        <a:p>
          <a:r>
            <a:rPr lang="es-ES" dirty="0" smtClean="0"/>
            <a:t>Recordar</a:t>
          </a:r>
          <a:endParaRPr lang="es-ES" dirty="0"/>
        </a:p>
      </dgm:t>
    </dgm:pt>
    <dgm:pt modelId="{64794FF2-BEAA-489B-8D04-8C11ABF34C2D}" type="parTrans" cxnId="{7FAB33C7-1D89-4B63-B88D-789929265296}">
      <dgm:prSet/>
      <dgm:spPr/>
      <dgm:t>
        <a:bodyPr/>
        <a:lstStyle/>
        <a:p>
          <a:endParaRPr lang="es-ES"/>
        </a:p>
      </dgm:t>
    </dgm:pt>
    <dgm:pt modelId="{D4A44E70-C5B3-4632-AE09-C7798190B238}" type="sibTrans" cxnId="{7FAB33C7-1D89-4B63-B88D-789929265296}">
      <dgm:prSet/>
      <dgm:spPr/>
      <dgm:t>
        <a:bodyPr/>
        <a:lstStyle/>
        <a:p>
          <a:endParaRPr lang="es-ES"/>
        </a:p>
      </dgm:t>
    </dgm:pt>
    <dgm:pt modelId="{FEDC0A00-A2F5-46CA-A5A1-108AFE6D4F8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Concepto</a:t>
          </a:r>
        </a:p>
        <a:p>
          <a:r>
            <a:rPr lang="es-ES" dirty="0" smtClean="0">
              <a:solidFill>
                <a:schemeClr val="tx1"/>
              </a:solidFill>
            </a:rPr>
            <a:t>Palabras Clave (verbos)</a:t>
          </a:r>
        </a:p>
        <a:p>
          <a:r>
            <a:rPr lang="es-ES" dirty="0" smtClean="0">
              <a:solidFill>
                <a:schemeClr val="tx1"/>
              </a:solidFill>
            </a:rPr>
            <a:t>Preguntas</a:t>
          </a:r>
        </a:p>
        <a:p>
          <a:r>
            <a:rPr lang="es-ES" dirty="0" smtClean="0">
              <a:solidFill>
                <a:schemeClr val="tx1"/>
              </a:solidFill>
            </a:rPr>
            <a:t>Actividades a realizar o evaluar</a:t>
          </a:r>
          <a:endParaRPr lang="es-ES" dirty="0">
            <a:solidFill>
              <a:schemeClr val="tx1"/>
            </a:solidFill>
          </a:endParaRPr>
        </a:p>
      </dgm:t>
    </dgm:pt>
    <dgm:pt modelId="{198F51CD-EA77-4A76-B44F-99AC5E492C3D}" type="parTrans" cxnId="{6741BEF9-B0FE-48DA-8B29-17F299FEB3AF}">
      <dgm:prSet/>
      <dgm:spPr/>
      <dgm:t>
        <a:bodyPr/>
        <a:lstStyle/>
        <a:p>
          <a:endParaRPr lang="es-ES"/>
        </a:p>
      </dgm:t>
    </dgm:pt>
    <dgm:pt modelId="{80DC57AC-AF6F-4772-B510-BE311FD6C224}" type="sibTrans" cxnId="{6741BEF9-B0FE-48DA-8B29-17F299FEB3AF}">
      <dgm:prSet/>
      <dgm:spPr/>
      <dgm:t>
        <a:bodyPr/>
        <a:lstStyle/>
        <a:p>
          <a:endParaRPr lang="es-ES"/>
        </a:p>
      </dgm:t>
    </dgm:pt>
    <dgm:pt modelId="{B932966C-98C6-4B5F-A5AA-917E8DFA1739}" type="pres">
      <dgm:prSet presAssocID="{DD6234A0-AFF6-4725-BDD5-A709CFF7FD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4F92F6-DE74-4D31-8FFC-775DBE71E583}" type="pres">
      <dgm:prSet presAssocID="{2EC267D1-15B5-4740-994D-524262227AA3}" presName="compositeNode" presStyleCnt="0">
        <dgm:presLayoutVars>
          <dgm:bulletEnabled val="1"/>
        </dgm:presLayoutVars>
      </dgm:prSet>
      <dgm:spPr/>
    </dgm:pt>
    <dgm:pt modelId="{580F9EC3-EC70-42FF-B524-156A3B05ED42}" type="pres">
      <dgm:prSet presAssocID="{2EC267D1-15B5-4740-994D-524262227AA3}" presName="bgRect" presStyleLbl="node1" presStyleIdx="0" presStyleCnt="2" custLinFactNeighborX="10652" custLinFactNeighborY="3030"/>
      <dgm:spPr/>
      <dgm:t>
        <a:bodyPr/>
        <a:lstStyle/>
        <a:p>
          <a:endParaRPr lang="es-ES"/>
        </a:p>
      </dgm:t>
    </dgm:pt>
    <dgm:pt modelId="{DD3DB79B-AB18-4302-B488-9DDE392D6B61}" type="pres">
      <dgm:prSet presAssocID="{2EC267D1-15B5-4740-994D-524262227AA3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A59017-170D-4775-AC1F-FB3D3BF7C164}" type="pres">
      <dgm:prSet presAssocID="{2EC267D1-15B5-4740-994D-524262227AA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1DCC3E-817D-4DE1-83A8-E1345FCAC7DE}" type="pres">
      <dgm:prSet presAssocID="{48359170-92B8-45E1-9042-EC0851E29C3B}" presName="hSp" presStyleCnt="0"/>
      <dgm:spPr/>
    </dgm:pt>
    <dgm:pt modelId="{D1149488-7D09-4349-9279-610B73FE816F}" type="pres">
      <dgm:prSet presAssocID="{48359170-92B8-45E1-9042-EC0851E29C3B}" presName="vProcSp" presStyleCnt="0"/>
      <dgm:spPr/>
    </dgm:pt>
    <dgm:pt modelId="{0A550160-82C7-4054-8865-27AA0F5887E9}" type="pres">
      <dgm:prSet presAssocID="{48359170-92B8-45E1-9042-EC0851E29C3B}" presName="vSp1" presStyleCnt="0"/>
      <dgm:spPr/>
    </dgm:pt>
    <dgm:pt modelId="{D5145626-54E4-44C1-9344-89D7A92367D2}" type="pres">
      <dgm:prSet presAssocID="{48359170-92B8-45E1-9042-EC0851E29C3B}" presName="simulatedConn" presStyleLbl="solidFgAcc1" presStyleIdx="0" presStyleCnt="1" custLinFactY="-305410" custLinFactNeighborX="-19922" custLinFactNeighborY="-400000"/>
      <dgm:spPr/>
    </dgm:pt>
    <dgm:pt modelId="{8CDD1D9E-5E5A-4339-AEA4-A1B623C5B41F}" type="pres">
      <dgm:prSet presAssocID="{48359170-92B8-45E1-9042-EC0851E29C3B}" presName="vSp2" presStyleCnt="0"/>
      <dgm:spPr/>
    </dgm:pt>
    <dgm:pt modelId="{2ABCEDEF-4BF0-4C95-8791-903933BB1AB9}" type="pres">
      <dgm:prSet presAssocID="{48359170-92B8-45E1-9042-EC0851E29C3B}" presName="sibTrans" presStyleCnt="0"/>
      <dgm:spPr/>
    </dgm:pt>
    <dgm:pt modelId="{01B7DC50-5223-42E7-BFC6-7E5900A057F9}" type="pres">
      <dgm:prSet presAssocID="{0FE095D7-772B-4305-89D2-F69DA15FB02E}" presName="compositeNode" presStyleCnt="0">
        <dgm:presLayoutVars>
          <dgm:bulletEnabled val="1"/>
        </dgm:presLayoutVars>
      </dgm:prSet>
      <dgm:spPr/>
    </dgm:pt>
    <dgm:pt modelId="{AA3E5944-0A11-41C2-8071-C25504554A78}" type="pres">
      <dgm:prSet presAssocID="{0FE095D7-772B-4305-89D2-F69DA15FB02E}" presName="bgRect" presStyleLbl="node1" presStyleIdx="1" presStyleCnt="2" custLinFactNeighborX="-1355" custLinFactNeighborY="-468"/>
      <dgm:spPr/>
      <dgm:t>
        <a:bodyPr/>
        <a:lstStyle/>
        <a:p>
          <a:endParaRPr lang="es-ES"/>
        </a:p>
      </dgm:t>
    </dgm:pt>
    <dgm:pt modelId="{FA088BD5-3E47-490F-9A3F-B679514F0269}" type="pres">
      <dgm:prSet presAssocID="{0FE095D7-772B-4305-89D2-F69DA15FB02E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578804-9E99-4C9E-B479-9E7D40D23181}" type="pres">
      <dgm:prSet presAssocID="{0FE095D7-772B-4305-89D2-F69DA15FB02E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CB0F67-8A8B-7D48-AA5B-2040CCD6E9D8}" type="presOf" srcId="{2EC267D1-15B5-4740-994D-524262227AA3}" destId="{DD3DB79B-AB18-4302-B488-9DDE392D6B61}" srcOrd="1" destOrd="0" presId="urn:microsoft.com/office/officeart/2005/8/layout/hProcess7#2"/>
    <dgm:cxn modelId="{EB8012A2-3C70-3046-B465-FFADB457B5D4}" type="presOf" srcId="{2439C26B-47C5-4BDF-BB51-C4936EF9FA23}" destId="{7CA59017-170D-4775-AC1F-FB3D3BF7C164}" srcOrd="0" destOrd="0" presId="urn:microsoft.com/office/officeart/2005/8/layout/hProcess7#2"/>
    <dgm:cxn modelId="{2F81BBC9-ABC0-3B4C-9DF7-8EF05BCB179C}" type="presOf" srcId="{0FE095D7-772B-4305-89D2-F69DA15FB02E}" destId="{FA088BD5-3E47-490F-9A3F-B679514F0269}" srcOrd="1" destOrd="0" presId="urn:microsoft.com/office/officeart/2005/8/layout/hProcess7#2"/>
    <dgm:cxn modelId="{5AE09507-1BC4-1F4B-9244-C2C41B1B5AFE}" type="presOf" srcId="{2EC267D1-15B5-4740-994D-524262227AA3}" destId="{580F9EC3-EC70-42FF-B524-156A3B05ED42}" srcOrd="0" destOrd="0" presId="urn:microsoft.com/office/officeart/2005/8/layout/hProcess7#2"/>
    <dgm:cxn modelId="{CDA08B89-4D37-DE40-B2B1-924B3706CD32}" type="presOf" srcId="{FEDC0A00-A2F5-46CA-A5A1-108AFE6D4F8C}" destId="{70578804-9E99-4C9E-B479-9E7D40D23181}" srcOrd="0" destOrd="0" presId="urn:microsoft.com/office/officeart/2005/8/layout/hProcess7#2"/>
    <dgm:cxn modelId="{E1D5DCCC-96B1-B84E-B7C5-F9AE48ACB53E}" type="presOf" srcId="{0FE095D7-772B-4305-89D2-F69DA15FB02E}" destId="{AA3E5944-0A11-41C2-8071-C25504554A78}" srcOrd="0" destOrd="0" presId="urn:microsoft.com/office/officeart/2005/8/layout/hProcess7#2"/>
    <dgm:cxn modelId="{B904CE05-74B0-454B-B456-68C703B1AF40}" srcId="{DD6234A0-AFF6-4725-BDD5-A709CFF7FD6E}" destId="{2EC267D1-15B5-4740-994D-524262227AA3}" srcOrd="0" destOrd="0" parTransId="{C171F646-3D1D-481A-A3A8-3108651927C1}" sibTransId="{48359170-92B8-45E1-9042-EC0851E29C3B}"/>
    <dgm:cxn modelId="{7FAB33C7-1D89-4B63-B88D-789929265296}" srcId="{DD6234A0-AFF6-4725-BDD5-A709CFF7FD6E}" destId="{0FE095D7-772B-4305-89D2-F69DA15FB02E}" srcOrd="1" destOrd="0" parTransId="{64794FF2-BEAA-489B-8D04-8C11ABF34C2D}" sibTransId="{D4A44E70-C5B3-4632-AE09-C7798190B238}"/>
    <dgm:cxn modelId="{7013DD01-D3D4-5642-9F54-10B4984019EE}" type="presOf" srcId="{DD6234A0-AFF6-4725-BDD5-A709CFF7FD6E}" destId="{B932966C-98C6-4B5F-A5AA-917E8DFA1739}" srcOrd="0" destOrd="0" presId="urn:microsoft.com/office/officeart/2005/8/layout/hProcess7#2"/>
    <dgm:cxn modelId="{6741BEF9-B0FE-48DA-8B29-17F299FEB3AF}" srcId="{0FE095D7-772B-4305-89D2-F69DA15FB02E}" destId="{FEDC0A00-A2F5-46CA-A5A1-108AFE6D4F8C}" srcOrd="0" destOrd="0" parTransId="{198F51CD-EA77-4A76-B44F-99AC5E492C3D}" sibTransId="{80DC57AC-AF6F-4772-B510-BE311FD6C224}"/>
    <dgm:cxn modelId="{7850FB3F-B231-47A8-ABD0-D5A63301CA83}" srcId="{2EC267D1-15B5-4740-994D-524262227AA3}" destId="{2439C26B-47C5-4BDF-BB51-C4936EF9FA23}" srcOrd="0" destOrd="0" parTransId="{13637BB7-751B-4E08-B6B2-EF579DB3ABB8}" sibTransId="{5B103218-DBA2-48A1-8238-4111A31A99B4}"/>
    <dgm:cxn modelId="{5CEC595B-7191-2A43-B28A-437265AAF4E4}" type="presParOf" srcId="{B932966C-98C6-4B5F-A5AA-917E8DFA1739}" destId="{824F92F6-DE74-4D31-8FFC-775DBE71E583}" srcOrd="0" destOrd="0" presId="urn:microsoft.com/office/officeart/2005/8/layout/hProcess7#2"/>
    <dgm:cxn modelId="{AAC1A368-232D-D449-ADB7-726E7C7FB9A6}" type="presParOf" srcId="{824F92F6-DE74-4D31-8FFC-775DBE71E583}" destId="{580F9EC3-EC70-42FF-B524-156A3B05ED42}" srcOrd="0" destOrd="0" presId="urn:microsoft.com/office/officeart/2005/8/layout/hProcess7#2"/>
    <dgm:cxn modelId="{EB0A23D2-D668-5C44-9C30-49393077F300}" type="presParOf" srcId="{824F92F6-DE74-4D31-8FFC-775DBE71E583}" destId="{DD3DB79B-AB18-4302-B488-9DDE392D6B61}" srcOrd="1" destOrd="0" presId="urn:microsoft.com/office/officeart/2005/8/layout/hProcess7#2"/>
    <dgm:cxn modelId="{2F3DD95A-AEF0-2E4D-B118-D3C8F559DAED}" type="presParOf" srcId="{824F92F6-DE74-4D31-8FFC-775DBE71E583}" destId="{7CA59017-170D-4775-AC1F-FB3D3BF7C164}" srcOrd="2" destOrd="0" presId="urn:microsoft.com/office/officeart/2005/8/layout/hProcess7#2"/>
    <dgm:cxn modelId="{452CFCAA-5164-4740-91A4-96C932BF1AFA}" type="presParOf" srcId="{B932966C-98C6-4B5F-A5AA-917E8DFA1739}" destId="{8D1DCC3E-817D-4DE1-83A8-E1345FCAC7DE}" srcOrd="1" destOrd="0" presId="urn:microsoft.com/office/officeart/2005/8/layout/hProcess7#2"/>
    <dgm:cxn modelId="{0B6C6634-2F2A-B146-B611-6DB808884F16}" type="presParOf" srcId="{B932966C-98C6-4B5F-A5AA-917E8DFA1739}" destId="{D1149488-7D09-4349-9279-610B73FE816F}" srcOrd="2" destOrd="0" presId="urn:microsoft.com/office/officeart/2005/8/layout/hProcess7#2"/>
    <dgm:cxn modelId="{22860428-60D5-2449-AE70-39B001461EB7}" type="presParOf" srcId="{D1149488-7D09-4349-9279-610B73FE816F}" destId="{0A550160-82C7-4054-8865-27AA0F5887E9}" srcOrd="0" destOrd="0" presId="urn:microsoft.com/office/officeart/2005/8/layout/hProcess7#2"/>
    <dgm:cxn modelId="{2E04402B-F330-274E-82B8-911AB936F603}" type="presParOf" srcId="{D1149488-7D09-4349-9279-610B73FE816F}" destId="{D5145626-54E4-44C1-9344-89D7A92367D2}" srcOrd="1" destOrd="0" presId="urn:microsoft.com/office/officeart/2005/8/layout/hProcess7#2"/>
    <dgm:cxn modelId="{3C2A6A04-F211-1444-AD1F-611DF234A1F5}" type="presParOf" srcId="{D1149488-7D09-4349-9279-610B73FE816F}" destId="{8CDD1D9E-5E5A-4339-AEA4-A1B623C5B41F}" srcOrd="2" destOrd="0" presId="urn:microsoft.com/office/officeart/2005/8/layout/hProcess7#2"/>
    <dgm:cxn modelId="{CF9164DD-A297-7C4B-A556-140DB4AB0766}" type="presParOf" srcId="{B932966C-98C6-4B5F-A5AA-917E8DFA1739}" destId="{2ABCEDEF-4BF0-4C95-8791-903933BB1AB9}" srcOrd="3" destOrd="0" presId="urn:microsoft.com/office/officeart/2005/8/layout/hProcess7#2"/>
    <dgm:cxn modelId="{C633E9A4-A473-0543-927D-AFEABB173275}" type="presParOf" srcId="{B932966C-98C6-4B5F-A5AA-917E8DFA1739}" destId="{01B7DC50-5223-42E7-BFC6-7E5900A057F9}" srcOrd="4" destOrd="0" presId="urn:microsoft.com/office/officeart/2005/8/layout/hProcess7#2"/>
    <dgm:cxn modelId="{E079F499-B50C-754D-B007-D73ADB4D67C4}" type="presParOf" srcId="{01B7DC50-5223-42E7-BFC6-7E5900A057F9}" destId="{AA3E5944-0A11-41C2-8071-C25504554A78}" srcOrd="0" destOrd="0" presId="urn:microsoft.com/office/officeart/2005/8/layout/hProcess7#2"/>
    <dgm:cxn modelId="{26CA5AC4-36E1-8143-84C4-CFF7B4A8BF82}" type="presParOf" srcId="{01B7DC50-5223-42E7-BFC6-7E5900A057F9}" destId="{FA088BD5-3E47-490F-9A3F-B679514F0269}" srcOrd="1" destOrd="0" presId="urn:microsoft.com/office/officeart/2005/8/layout/hProcess7#2"/>
    <dgm:cxn modelId="{EC488AD7-77B2-1B44-9FA3-3983D550F88E}" type="presParOf" srcId="{01B7DC50-5223-42E7-BFC6-7E5900A057F9}" destId="{70578804-9E99-4C9E-B479-9E7D40D23181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CD0360-624F-4EAF-BFAC-2B7C9934D9CC}" type="doc">
      <dgm:prSet loTypeId="urn:microsoft.com/office/officeart/2005/8/layout/targe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8C36338-3019-4CF1-8093-D18F904F5F17}">
      <dgm:prSet phldrT="[Texto]" custT="1"/>
      <dgm:spPr>
        <a:noFill/>
        <a:ln>
          <a:noFill/>
        </a:ln>
      </dgm:spPr>
      <dgm:t>
        <a:bodyPr/>
        <a:lstStyle/>
        <a:p>
          <a:endParaRPr lang="es-ES" sz="1400" b="1" dirty="0" smtClean="0">
            <a:solidFill>
              <a:schemeClr val="bg1"/>
            </a:solidFill>
          </a:endParaRPr>
        </a:p>
        <a:p>
          <a:endParaRPr lang="es-ES" sz="1400" b="1" dirty="0" smtClean="0">
            <a:solidFill>
              <a:schemeClr val="bg1"/>
            </a:solidFill>
          </a:endParaRPr>
        </a:p>
        <a:p>
          <a:r>
            <a:rPr lang="es-ES" sz="1400" b="0" dirty="0" smtClean="0">
              <a:solidFill>
                <a:schemeClr val="tx1"/>
              </a:solidFill>
            </a:rPr>
            <a:t>Modelos de enriquecimiento</a:t>
          </a:r>
        </a:p>
        <a:p>
          <a:r>
            <a:rPr lang="es-ES" sz="1400" b="0" dirty="0" smtClean="0">
              <a:solidFill>
                <a:schemeClr val="tx1"/>
              </a:solidFill>
            </a:rPr>
            <a:t>Específico</a:t>
          </a:r>
        </a:p>
        <a:p>
          <a:r>
            <a:rPr lang="es-ES" sz="1400" b="0" dirty="0" smtClean="0">
              <a:solidFill>
                <a:schemeClr val="tx1"/>
              </a:solidFill>
            </a:rPr>
            <a:t>Aleatorio</a:t>
          </a:r>
        </a:p>
      </dgm:t>
    </dgm:pt>
    <dgm:pt modelId="{FCE8A621-5758-45AB-ABEF-D0B1F6132D81}" type="parTrans" cxnId="{44175E3B-DFD0-413E-A7DB-972AA4B1D2B5}">
      <dgm:prSet/>
      <dgm:spPr/>
      <dgm:t>
        <a:bodyPr/>
        <a:lstStyle/>
        <a:p>
          <a:endParaRPr lang="es-ES"/>
        </a:p>
      </dgm:t>
    </dgm:pt>
    <dgm:pt modelId="{D2832019-E8F7-4CCF-AE1A-0443DB8F4A34}" type="sibTrans" cxnId="{44175E3B-DFD0-413E-A7DB-972AA4B1D2B5}">
      <dgm:prSet/>
      <dgm:spPr/>
      <dgm:t>
        <a:bodyPr/>
        <a:lstStyle/>
        <a:p>
          <a:endParaRPr lang="es-ES"/>
        </a:p>
      </dgm:t>
    </dgm:pt>
    <dgm:pt modelId="{0B10DE7D-43A7-4D76-ACE0-C201353C6D11}">
      <dgm:prSet phldrT="[Texto]" custT="1"/>
      <dgm:spPr/>
      <dgm:t>
        <a:bodyPr/>
        <a:lstStyle/>
        <a:p>
          <a:r>
            <a:rPr lang="es-ES" sz="1600" dirty="0" smtClean="0"/>
            <a:t>Enriquecimiento</a:t>
          </a:r>
        </a:p>
        <a:p>
          <a:r>
            <a:rPr lang="es-ES" sz="1600" dirty="0" smtClean="0"/>
            <a:t>cognitivo </a:t>
          </a:r>
        </a:p>
      </dgm:t>
    </dgm:pt>
    <dgm:pt modelId="{23E32D78-89A1-4FBE-A5C6-68F480E08BE0}" type="parTrans" cxnId="{D2F9F753-20B2-439B-B2AB-FC4E5EA2668F}">
      <dgm:prSet/>
      <dgm:spPr/>
      <dgm:t>
        <a:bodyPr/>
        <a:lstStyle/>
        <a:p>
          <a:endParaRPr lang="es-ES"/>
        </a:p>
      </dgm:t>
    </dgm:pt>
    <dgm:pt modelId="{DCBCD0FC-9CC3-43C6-854D-927FA1A250A1}" type="sibTrans" cxnId="{D2F9F753-20B2-439B-B2AB-FC4E5EA2668F}">
      <dgm:prSet/>
      <dgm:spPr/>
      <dgm:t>
        <a:bodyPr/>
        <a:lstStyle/>
        <a:p>
          <a:endParaRPr lang="es-ES"/>
        </a:p>
      </dgm:t>
    </dgm:pt>
    <dgm:pt modelId="{D1A204BA-295D-4A0C-86DE-214E54E57F34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Ampliación</a:t>
          </a:r>
          <a:endParaRPr lang="es-ES" sz="1600" dirty="0">
            <a:solidFill>
              <a:schemeClr val="tx1">
                <a:lumMod val="95000"/>
                <a:lumOff val="5000"/>
              </a:schemeClr>
            </a:solidFill>
            <a:effectLst/>
          </a:endParaRPr>
        </a:p>
      </dgm:t>
    </dgm:pt>
    <dgm:pt modelId="{74C300D6-B3BA-475A-BA3E-3680AFD8CE05}" type="sibTrans" cxnId="{2AFA02D6-6F62-4A9C-80C9-0D72B867734D}">
      <dgm:prSet/>
      <dgm:spPr/>
      <dgm:t>
        <a:bodyPr/>
        <a:lstStyle/>
        <a:p>
          <a:endParaRPr lang="es-ES"/>
        </a:p>
      </dgm:t>
    </dgm:pt>
    <dgm:pt modelId="{B1D7955A-D800-4881-9FA1-A3306EBBC24B}" type="parTrans" cxnId="{2AFA02D6-6F62-4A9C-80C9-0D72B867734D}">
      <dgm:prSet/>
      <dgm:spPr/>
      <dgm:t>
        <a:bodyPr/>
        <a:lstStyle/>
        <a:p>
          <a:endParaRPr lang="es-ES"/>
        </a:p>
      </dgm:t>
    </dgm:pt>
    <dgm:pt modelId="{D28C59FF-0AF2-4218-BC6F-8F90E49C5035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400" dirty="0" smtClean="0">
              <a:solidFill>
                <a:schemeClr val="tx2">
                  <a:lumMod val="50000"/>
                </a:schemeClr>
              </a:solidFill>
            </a:rPr>
            <a:t>Actividades de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400" dirty="0" smtClean="0">
              <a:solidFill>
                <a:schemeClr val="tx2">
                  <a:lumMod val="50000"/>
                </a:schemeClr>
              </a:solidFill>
            </a:rPr>
            <a:t>ampliación y profundización</a:t>
          </a:r>
          <a:endParaRPr lang="es-ES" sz="1400" dirty="0">
            <a:solidFill>
              <a:schemeClr val="tx2">
                <a:lumMod val="50000"/>
              </a:schemeClr>
            </a:solidFill>
          </a:endParaRPr>
        </a:p>
      </dgm:t>
    </dgm:pt>
    <dgm:pt modelId="{7074FEC1-2756-4D42-B7BD-552DAAE3883E}" type="sibTrans" cxnId="{9CB2E634-E96B-4093-8921-BF121A914050}">
      <dgm:prSet/>
      <dgm:spPr/>
      <dgm:t>
        <a:bodyPr/>
        <a:lstStyle/>
        <a:p>
          <a:endParaRPr lang="es-ES"/>
        </a:p>
      </dgm:t>
    </dgm:pt>
    <dgm:pt modelId="{1064E54B-1DF5-4FCB-A404-11AE7E1AD923}" type="parTrans" cxnId="{9CB2E634-E96B-4093-8921-BF121A914050}">
      <dgm:prSet/>
      <dgm:spPr/>
      <dgm:t>
        <a:bodyPr/>
        <a:lstStyle/>
        <a:p>
          <a:endParaRPr lang="es-ES"/>
        </a:p>
      </dgm:t>
    </dgm:pt>
    <dgm:pt modelId="{18A17933-75A4-4716-BF9E-4E402FE3120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Adaptación</a:t>
          </a:r>
          <a:endParaRPr lang="es-ES" sz="1600" dirty="0">
            <a:solidFill>
              <a:schemeClr val="tx1">
                <a:lumMod val="95000"/>
                <a:lumOff val="5000"/>
              </a:schemeClr>
            </a:solidFill>
            <a:effectLst/>
          </a:endParaRPr>
        </a:p>
      </dgm:t>
    </dgm:pt>
    <dgm:pt modelId="{E623FD66-6B02-4C93-A377-A59C7DE7A96E}" type="parTrans" cxnId="{03DE9049-370A-4E1F-8B4A-2EDA40AAD848}">
      <dgm:prSet/>
      <dgm:spPr/>
      <dgm:t>
        <a:bodyPr/>
        <a:lstStyle/>
        <a:p>
          <a:endParaRPr lang="es-ES"/>
        </a:p>
      </dgm:t>
    </dgm:pt>
    <dgm:pt modelId="{DF8A6E55-4854-4D10-AFBB-B386316F469F}" type="sibTrans" cxnId="{03DE9049-370A-4E1F-8B4A-2EDA40AAD848}">
      <dgm:prSet/>
      <dgm:spPr/>
      <dgm:t>
        <a:bodyPr/>
        <a:lstStyle/>
        <a:p>
          <a:endParaRPr lang="es-ES"/>
        </a:p>
      </dgm:t>
    </dgm:pt>
    <dgm:pt modelId="{D947FC15-E4B7-4B3D-9BB1-F321AA5F764D}" type="pres">
      <dgm:prSet presAssocID="{F1CD0360-624F-4EAF-BFAC-2B7C9934D9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F5FA19-F296-49BF-85BF-FCFC82D1FA00}" type="pres">
      <dgm:prSet presAssocID="{D28C59FF-0AF2-4218-BC6F-8F90E49C5035}" presName="circle1" presStyleLbl="node1" presStyleIdx="0" presStyleCnt="3" custLinFactNeighborY="9151"/>
      <dgm:spPr>
        <a:solidFill>
          <a:srgbClr val="6699FF"/>
        </a:solidFill>
      </dgm:spPr>
      <dgm:t>
        <a:bodyPr/>
        <a:lstStyle/>
        <a:p>
          <a:endParaRPr lang="es-ES"/>
        </a:p>
      </dgm:t>
    </dgm:pt>
    <dgm:pt modelId="{F9BF7E71-E2EA-470C-9600-F41496B73695}" type="pres">
      <dgm:prSet presAssocID="{D28C59FF-0AF2-4218-BC6F-8F90E49C5035}" presName="space" presStyleCnt="0"/>
      <dgm:spPr/>
    </dgm:pt>
    <dgm:pt modelId="{728E3250-A9E9-43DF-AB14-26FD570DD118}" type="pres">
      <dgm:prSet presAssocID="{D28C59FF-0AF2-4218-BC6F-8F90E49C5035}" presName="rect1" presStyleLbl="alignAcc1" presStyleIdx="0" presStyleCnt="3" custScaleX="99699" custScaleY="88619" custLinFactNeighborX="-1483" custLinFactNeighborY="1730"/>
      <dgm:spPr/>
      <dgm:t>
        <a:bodyPr/>
        <a:lstStyle/>
        <a:p>
          <a:endParaRPr lang="es-ES"/>
        </a:p>
      </dgm:t>
    </dgm:pt>
    <dgm:pt modelId="{A0C6EFC9-48FA-4199-9F16-961205F602CD}" type="pres">
      <dgm:prSet presAssocID="{B8C36338-3019-4CF1-8093-D18F904F5F17}" presName="vertSpace2" presStyleLbl="node1" presStyleIdx="0" presStyleCnt="3"/>
      <dgm:spPr/>
    </dgm:pt>
    <dgm:pt modelId="{4CA38C3F-6E5E-4243-84F9-E23441D81CAD}" type="pres">
      <dgm:prSet presAssocID="{B8C36338-3019-4CF1-8093-D18F904F5F17}" presName="circle2" presStyleLbl="node1" presStyleIdx="1" presStyleCnt="3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41587513-D74C-4189-B085-75BC18C626B5}" type="pres">
      <dgm:prSet presAssocID="{B8C36338-3019-4CF1-8093-D18F904F5F17}" presName="rect2" presStyleLbl="alignAcc1" presStyleIdx="1" presStyleCnt="3" custScaleY="69485" custLinFactNeighborX="-1333" custLinFactNeighborY="-10067"/>
      <dgm:spPr/>
      <dgm:t>
        <a:bodyPr/>
        <a:lstStyle/>
        <a:p>
          <a:endParaRPr lang="es-ES"/>
        </a:p>
      </dgm:t>
    </dgm:pt>
    <dgm:pt modelId="{233571DD-9611-49B5-96FE-D8FA7BCE3EA1}" type="pres">
      <dgm:prSet presAssocID="{0B10DE7D-43A7-4D76-ACE0-C201353C6D11}" presName="vertSpace3" presStyleLbl="node1" presStyleIdx="1" presStyleCnt="3"/>
      <dgm:spPr/>
    </dgm:pt>
    <dgm:pt modelId="{4D131EA3-3E4A-4C6E-88D2-D94DF824427A}" type="pres">
      <dgm:prSet presAssocID="{0B10DE7D-43A7-4D76-ACE0-C201353C6D11}" presName="circle3" presStyleLbl="node1" presStyleIdx="2" presStyleCnt="3"/>
      <dgm:spPr/>
    </dgm:pt>
    <dgm:pt modelId="{7AB8C055-A312-419A-A752-4DF48CD45354}" type="pres">
      <dgm:prSet presAssocID="{0B10DE7D-43A7-4D76-ACE0-C201353C6D11}" presName="rect3" presStyleLbl="alignAcc1" presStyleIdx="2" presStyleCnt="3" custScaleY="82591" custLinFactNeighborX="150" custLinFactNeighborY="69793"/>
      <dgm:spPr/>
      <dgm:t>
        <a:bodyPr/>
        <a:lstStyle/>
        <a:p>
          <a:endParaRPr lang="es-ES"/>
        </a:p>
      </dgm:t>
    </dgm:pt>
    <dgm:pt modelId="{568F05F2-849D-4E33-978B-8BF0C641C599}" type="pres">
      <dgm:prSet presAssocID="{D28C59FF-0AF2-4218-BC6F-8F90E49C503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5E6269-081B-4277-8A02-1FA685D8B2B4}" type="pres">
      <dgm:prSet presAssocID="{D28C59FF-0AF2-4218-BC6F-8F90E49C5035}" presName="rect1ChTx" presStyleLbl="alignAcc1" presStyleIdx="2" presStyleCnt="3" custLinFactNeighborX="-1820" custLinFactNeighborY="189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3D93D9-CB05-46D6-B9F8-CCAFC08D9CD5}" type="pres">
      <dgm:prSet presAssocID="{B8C36338-3019-4CF1-8093-D18F904F5F1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2D8E3B-6681-44F7-908C-1FA0DD9BE9B1}" type="pres">
      <dgm:prSet presAssocID="{B8C36338-3019-4CF1-8093-D18F904F5F17}" presName="rect2ChTx" presStyleLbl="alignAcc1" presStyleIdx="2" presStyleCnt="3" custLinFactNeighborX="1146" custLinFactNeighborY="458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E5E51B-3765-4CF3-8BC0-D73E78EDA83F}" type="pres">
      <dgm:prSet presAssocID="{0B10DE7D-43A7-4D76-ACE0-C201353C6D1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A1698B-2AC1-4F58-9E36-F1AD90F4ECE9}" type="pres">
      <dgm:prSet presAssocID="{0B10DE7D-43A7-4D76-ACE0-C201353C6D11}" presName="rect3ChTx" presStyleLbl="alignAcc1" presStyleIdx="2" presStyleCnt="3" custLinFactNeighborX="-4786" custLinFactNeighborY="66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B2E634-E96B-4093-8921-BF121A914050}" srcId="{F1CD0360-624F-4EAF-BFAC-2B7C9934D9CC}" destId="{D28C59FF-0AF2-4218-BC6F-8F90E49C5035}" srcOrd="0" destOrd="0" parTransId="{1064E54B-1DF5-4FCB-A404-11AE7E1AD923}" sibTransId="{7074FEC1-2756-4D42-B7BD-552DAAE3883E}"/>
    <dgm:cxn modelId="{E83B3D43-24B3-1C4B-8BD3-28F37BA8A951}" type="presOf" srcId="{0B10DE7D-43A7-4D76-ACE0-C201353C6D11}" destId="{E1E5E51B-3765-4CF3-8BC0-D73E78EDA83F}" srcOrd="1" destOrd="0" presId="urn:microsoft.com/office/officeart/2005/8/layout/target3"/>
    <dgm:cxn modelId="{03DE9049-370A-4E1F-8B4A-2EDA40AAD848}" srcId="{D28C59FF-0AF2-4218-BC6F-8F90E49C5035}" destId="{18A17933-75A4-4716-BF9E-4E402FE3120B}" srcOrd="1" destOrd="0" parTransId="{E623FD66-6B02-4C93-A377-A59C7DE7A96E}" sibTransId="{DF8A6E55-4854-4D10-AFBB-B386316F469F}"/>
    <dgm:cxn modelId="{FF3AC792-794A-6240-A5F9-32D7CBEC773E}" type="presOf" srcId="{B8C36338-3019-4CF1-8093-D18F904F5F17}" destId="{D33D93D9-CB05-46D6-B9F8-CCAFC08D9CD5}" srcOrd="1" destOrd="0" presId="urn:microsoft.com/office/officeart/2005/8/layout/target3"/>
    <dgm:cxn modelId="{59BA72F4-2469-4B4D-9A1D-0AFA1B7FFF24}" type="presOf" srcId="{F1CD0360-624F-4EAF-BFAC-2B7C9934D9CC}" destId="{D947FC15-E4B7-4B3D-9BB1-F321AA5F764D}" srcOrd="0" destOrd="0" presId="urn:microsoft.com/office/officeart/2005/8/layout/target3"/>
    <dgm:cxn modelId="{AC9DF3FA-2820-1A42-BCB4-A6B35E735EF1}" type="presOf" srcId="{D28C59FF-0AF2-4218-BC6F-8F90E49C5035}" destId="{728E3250-A9E9-43DF-AB14-26FD570DD118}" srcOrd="0" destOrd="0" presId="urn:microsoft.com/office/officeart/2005/8/layout/target3"/>
    <dgm:cxn modelId="{0A7C93E5-833C-594B-9F93-05FD43AE3BA4}" type="presOf" srcId="{B8C36338-3019-4CF1-8093-D18F904F5F17}" destId="{41587513-D74C-4189-B085-75BC18C626B5}" srcOrd="0" destOrd="0" presId="urn:microsoft.com/office/officeart/2005/8/layout/target3"/>
    <dgm:cxn modelId="{2AFA02D6-6F62-4A9C-80C9-0D72B867734D}" srcId="{D28C59FF-0AF2-4218-BC6F-8F90E49C5035}" destId="{D1A204BA-295D-4A0C-86DE-214E54E57F34}" srcOrd="0" destOrd="0" parTransId="{B1D7955A-D800-4881-9FA1-A3306EBBC24B}" sibTransId="{74C300D6-B3BA-475A-BA3E-3680AFD8CE05}"/>
    <dgm:cxn modelId="{85846F2D-0E53-764A-88CD-7F36A844F56B}" type="presOf" srcId="{18A17933-75A4-4716-BF9E-4E402FE3120B}" destId="{345E6269-081B-4277-8A02-1FA685D8B2B4}" srcOrd="0" destOrd="1" presId="urn:microsoft.com/office/officeart/2005/8/layout/target3"/>
    <dgm:cxn modelId="{44175E3B-DFD0-413E-A7DB-972AA4B1D2B5}" srcId="{F1CD0360-624F-4EAF-BFAC-2B7C9934D9CC}" destId="{B8C36338-3019-4CF1-8093-D18F904F5F17}" srcOrd="1" destOrd="0" parTransId="{FCE8A621-5758-45AB-ABEF-D0B1F6132D81}" sibTransId="{D2832019-E8F7-4CCF-AE1A-0443DB8F4A34}"/>
    <dgm:cxn modelId="{D2F9F753-20B2-439B-B2AB-FC4E5EA2668F}" srcId="{F1CD0360-624F-4EAF-BFAC-2B7C9934D9CC}" destId="{0B10DE7D-43A7-4D76-ACE0-C201353C6D11}" srcOrd="2" destOrd="0" parTransId="{23E32D78-89A1-4FBE-A5C6-68F480E08BE0}" sibTransId="{DCBCD0FC-9CC3-43C6-854D-927FA1A250A1}"/>
    <dgm:cxn modelId="{0DF4494A-2DC0-904C-A1F1-DE678E43D4D9}" type="presOf" srcId="{0B10DE7D-43A7-4D76-ACE0-C201353C6D11}" destId="{7AB8C055-A312-419A-A752-4DF48CD45354}" srcOrd="0" destOrd="0" presId="urn:microsoft.com/office/officeart/2005/8/layout/target3"/>
    <dgm:cxn modelId="{22F9B767-9D03-2A43-A817-C72325F7D8A4}" type="presOf" srcId="{D28C59FF-0AF2-4218-BC6F-8F90E49C5035}" destId="{568F05F2-849D-4E33-978B-8BF0C641C599}" srcOrd="1" destOrd="0" presId="urn:microsoft.com/office/officeart/2005/8/layout/target3"/>
    <dgm:cxn modelId="{792D97E0-47BC-344F-89A2-72D0BB8E01B5}" type="presOf" srcId="{D1A204BA-295D-4A0C-86DE-214E54E57F34}" destId="{345E6269-081B-4277-8A02-1FA685D8B2B4}" srcOrd="0" destOrd="0" presId="urn:microsoft.com/office/officeart/2005/8/layout/target3"/>
    <dgm:cxn modelId="{F28B52A3-7F89-1F44-BCFB-B8CA0ADF36ED}" type="presParOf" srcId="{D947FC15-E4B7-4B3D-9BB1-F321AA5F764D}" destId="{52F5FA19-F296-49BF-85BF-FCFC82D1FA00}" srcOrd="0" destOrd="0" presId="urn:microsoft.com/office/officeart/2005/8/layout/target3"/>
    <dgm:cxn modelId="{D48B12AA-4E65-8E41-B289-7AB2E76ECDF1}" type="presParOf" srcId="{D947FC15-E4B7-4B3D-9BB1-F321AA5F764D}" destId="{F9BF7E71-E2EA-470C-9600-F41496B73695}" srcOrd="1" destOrd="0" presId="urn:microsoft.com/office/officeart/2005/8/layout/target3"/>
    <dgm:cxn modelId="{63FAB45D-3ECD-6F4E-AD53-938333DA0C50}" type="presParOf" srcId="{D947FC15-E4B7-4B3D-9BB1-F321AA5F764D}" destId="{728E3250-A9E9-43DF-AB14-26FD570DD118}" srcOrd="2" destOrd="0" presId="urn:microsoft.com/office/officeart/2005/8/layout/target3"/>
    <dgm:cxn modelId="{69AA96B7-8E75-294D-8158-125C14851290}" type="presParOf" srcId="{D947FC15-E4B7-4B3D-9BB1-F321AA5F764D}" destId="{A0C6EFC9-48FA-4199-9F16-961205F602CD}" srcOrd="3" destOrd="0" presId="urn:microsoft.com/office/officeart/2005/8/layout/target3"/>
    <dgm:cxn modelId="{3BE33A0F-DA35-064A-A042-8CF0577101CF}" type="presParOf" srcId="{D947FC15-E4B7-4B3D-9BB1-F321AA5F764D}" destId="{4CA38C3F-6E5E-4243-84F9-E23441D81CAD}" srcOrd="4" destOrd="0" presId="urn:microsoft.com/office/officeart/2005/8/layout/target3"/>
    <dgm:cxn modelId="{DE6B7903-A0CE-2A4C-8862-936152375DAE}" type="presParOf" srcId="{D947FC15-E4B7-4B3D-9BB1-F321AA5F764D}" destId="{41587513-D74C-4189-B085-75BC18C626B5}" srcOrd="5" destOrd="0" presId="urn:microsoft.com/office/officeart/2005/8/layout/target3"/>
    <dgm:cxn modelId="{6A00780A-D329-6448-8032-0F670C11DB60}" type="presParOf" srcId="{D947FC15-E4B7-4B3D-9BB1-F321AA5F764D}" destId="{233571DD-9611-49B5-96FE-D8FA7BCE3EA1}" srcOrd="6" destOrd="0" presId="urn:microsoft.com/office/officeart/2005/8/layout/target3"/>
    <dgm:cxn modelId="{3F371CE8-0476-4A4B-99EE-8D5819AEDD0D}" type="presParOf" srcId="{D947FC15-E4B7-4B3D-9BB1-F321AA5F764D}" destId="{4D131EA3-3E4A-4C6E-88D2-D94DF824427A}" srcOrd="7" destOrd="0" presId="urn:microsoft.com/office/officeart/2005/8/layout/target3"/>
    <dgm:cxn modelId="{9237169D-B689-D548-8899-B84F80AF71B9}" type="presParOf" srcId="{D947FC15-E4B7-4B3D-9BB1-F321AA5F764D}" destId="{7AB8C055-A312-419A-A752-4DF48CD45354}" srcOrd="8" destOrd="0" presId="urn:microsoft.com/office/officeart/2005/8/layout/target3"/>
    <dgm:cxn modelId="{547110DE-B2A8-4441-AB5C-A68664DE239E}" type="presParOf" srcId="{D947FC15-E4B7-4B3D-9BB1-F321AA5F764D}" destId="{568F05F2-849D-4E33-978B-8BF0C641C599}" srcOrd="9" destOrd="0" presId="urn:microsoft.com/office/officeart/2005/8/layout/target3"/>
    <dgm:cxn modelId="{B1F5F90B-F441-134C-9855-416435895006}" type="presParOf" srcId="{D947FC15-E4B7-4B3D-9BB1-F321AA5F764D}" destId="{345E6269-081B-4277-8A02-1FA685D8B2B4}" srcOrd="10" destOrd="0" presId="urn:microsoft.com/office/officeart/2005/8/layout/target3"/>
    <dgm:cxn modelId="{889BFC8E-0499-FE4B-87E5-DF88D370ECE1}" type="presParOf" srcId="{D947FC15-E4B7-4B3D-9BB1-F321AA5F764D}" destId="{D33D93D9-CB05-46D6-B9F8-CCAFC08D9CD5}" srcOrd="11" destOrd="0" presId="urn:microsoft.com/office/officeart/2005/8/layout/target3"/>
    <dgm:cxn modelId="{1CBF0987-A929-DD41-8733-C0303A6E14D0}" type="presParOf" srcId="{D947FC15-E4B7-4B3D-9BB1-F321AA5F764D}" destId="{AB2D8E3B-6681-44F7-908C-1FA0DD9BE9B1}" srcOrd="12" destOrd="0" presId="urn:microsoft.com/office/officeart/2005/8/layout/target3"/>
    <dgm:cxn modelId="{B99C468D-1BC6-F645-8E6B-EBD30E4D760C}" type="presParOf" srcId="{D947FC15-E4B7-4B3D-9BB1-F321AA5F764D}" destId="{E1E5E51B-3765-4CF3-8BC0-D73E78EDA83F}" srcOrd="13" destOrd="0" presId="urn:microsoft.com/office/officeart/2005/8/layout/target3"/>
    <dgm:cxn modelId="{CA2F562A-FDCB-2E4B-9863-03C318AA203E}" type="presParOf" srcId="{D947FC15-E4B7-4B3D-9BB1-F321AA5F764D}" destId="{45A1698B-2AC1-4F58-9E36-F1AD90F4ECE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011ED-6115-416B-886F-57CDCE1F575C}">
      <dsp:nvSpPr>
        <dsp:cNvPr id="0" name=""/>
        <dsp:cNvSpPr/>
      </dsp:nvSpPr>
      <dsp:spPr>
        <a:xfrm>
          <a:off x="404275" y="0"/>
          <a:ext cx="5328591" cy="5328591"/>
        </a:xfrm>
        <a:prstGeom prst="triangl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C344B-2766-42F9-8E06-D27D39E90207}">
      <dsp:nvSpPr>
        <dsp:cNvPr id="0" name=""/>
        <dsp:cNvSpPr/>
      </dsp:nvSpPr>
      <dsp:spPr>
        <a:xfrm>
          <a:off x="3068571" y="533379"/>
          <a:ext cx="3463584" cy="189414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SISTEMAS</a:t>
          </a:r>
          <a:endParaRPr lang="es-ES" sz="4500" kern="1200" dirty="0"/>
        </a:p>
      </dsp:txBody>
      <dsp:txXfrm>
        <a:off x="3161036" y="625844"/>
        <a:ext cx="3278654" cy="1709217"/>
      </dsp:txXfrm>
    </dsp:sp>
    <dsp:sp modelId="{AE9355C0-2EEC-413B-AC8E-E6C2C7858DF5}">
      <dsp:nvSpPr>
        <dsp:cNvPr id="0" name=""/>
        <dsp:cNvSpPr/>
      </dsp:nvSpPr>
      <dsp:spPr>
        <a:xfrm>
          <a:off x="3090565" y="3434444"/>
          <a:ext cx="3463584" cy="189414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MODELOS</a:t>
          </a:r>
          <a:endParaRPr lang="es-ES" sz="4500" kern="1200" dirty="0"/>
        </a:p>
      </dsp:txBody>
      <dsp:txXfrm>
        <a:off x="3183030" y="3526909"/>
        <a:ext cx="3278654" cy="17092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45781-178B-4F41-A3AE-B9F23973F49F}">
      <dsp:nvSpPr>
        <dsp:cNvPr id="0" name=""/>
        <dsp:cNvSpPr/>
      </dsp:nvSpPr>
      <dsp:spPr>
        <a:xfrm>
          <a:off x="3902" y="901572"/>
          <a:ext cx="1413033" cy="1413033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E9D20-221F-4CCA-8287-7FA7B59C83DB}">
      <dsp:nvSpPr>
        <dsp:cNvPr id="0" name=""/>
        <dsp:cNvSpPr/>
      </dsp:nvSpPr>
      <dsp:spPr>
        <a:xfrm>
          <a:off x="233931" y="1749393"/>
          <a:ext cx="1413033" cy="1413033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2"/>
              </a:solidFill>
            </a:rPr>
            <a:t>Motivación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2"/>
              </a:solidFill>
            </a:rPr>
            <a:t>Atención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2"/>
              </a:solidFill>
            </a:rPr>
            <a:t>Actitud</a:t>
          </a:r>
          <a:endParaRPr lang="es-ES" sz="1600" b="1" kern="1200" dirty="0">
            <a:solidFill>
              <a:schemeClr val="bg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75317" y="1790779"/>
        <a:ext cx="1330261" cy="1330261"/>
      </dsp:txXfrm>
    </dsp:sp>
    <dsp:sp modelId="{6182F55B-AAC7-4B0E-9A6B-D1F8D86F87A8}">
      <dsp:nvSpPr>
        <dsp:cNvPr id="0" name=""/>
        <dsp:cNvSpPr/>
      </dsp:nvSpPr>
      <dsp:spPr>
        <a:xfrm rot="21562382">
          <a:off x="1719133" y="1425631"/>
          <a:ext cx="302224" cy="339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719136" y="1494033"/>
        <a:ext cx="211557" cy="203720"/>
      </dsp:txXfrm>
    </dsp:sp>
    <dsp:sp modelId="{4E5735EF-3FC7-423C-8EC9-CD8596D2BCCF}">
      <dsp:nvSpPr>
        <dsp:cNvPr id="0" name=""/>
        <dsp:cNvSpPr/>
      </dsp:nvSpPr>
      <dsp:spPr>
        <a:xfrm>
          <a:off x="2280383" y="876661"/>
          <a:ext cx="1413033" cy="1413033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5438"/>
            <a:satOff val="324"/>
            <a:lumOff val="-12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82221-0867-4486-9EDA-77A950B2152D}">
      <dsp:nvSpPr>
        <dsp:cNvPr id="0" name=""/>
        <dsp:cNvSpPr/>
      </dsp:nvSpPr>
      <dsp:spPr>
        <a:xfrm>
          <a:off x="2424626" y="1749393"/>
          <a:ext cx="1413033" cy="1413033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02828"/>
            <a:satOff val="-29832"/>
            <a:lumOff val="327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Adquisición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Retención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Comprensión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Elaboración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466012" y="1790779"/>
        <a:ext cx="1330261" cy="1330261"/>
      </dsp:txXfrm>
    </dsp:sp>
    <dsp:sp modelId="{40A9C11E-394D-4AC2-A4DB-3DFDE62CB2D7}">
      <dsp:nvSpPr>
        <dsp:cNvPr id="0" name=""/>
        <dsp:cNvSpPr/>
      </dsp:nvSpPr>
      <dsp:spPr>
        <a:xfrm rot="40684">
          <a:off x="3935564" y="1426072"/>
          <a:ext cx="242173" cy="339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15018"/>
            <a:satOff val="-42254"/>
            <a:lumOff val="42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935567" y="1493548"/>
        <a:ext cx="169521" cy="203720"/>
      </dsp:txXfrm>
    </dsp:sp>
    <dsp:sp modelId="{B2C13471-5200-453F-9943-2E375FD08BC5}">
      <dsp:nvSpPr>
        <dsp:cNvPr id="0" name=""/>
        <dsp:cNvSpPr/>
      </dsp:nvSpPr>
      <dsp:spPr>
        <a:xfrm>
          <a:off x="4385293" y="901573"/>
          <a:ext cx="1413033" cy="1413033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10876"/>
            <a:satOff val="648"/>
            <a:lumOff val="-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8251E-103F-4C94-8186-1900D729DC3A}">
      <dsp:nvSpPr>
        <dsp:cNvPr id="0" name=""/>
        <dsp:cNvSpPr/>
      </dsp:nvSpPr>
      <dsp:spPr>
        <a:xfrm>
          <a:off x="4551579" y="1749393"/>
          <a:ext cx="1540517" cy="14130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Transferencia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Generalización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Creatividad</a:t>
          </a:r>
          <a:endParaRPr lang="es-ES" sz="1400" kern="1200" dirty="0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/>
        </a:p>
      </dsp:txBody>
      <dsp:txXfrm>
        <a:off x="4592965" y="1790779"/>
        <a:ext cx="1457745" cy="13302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4441C-095F-4F82-8D39-587CDF0CB5F4}">
      <dsp:nvSpPr>
        <dsp:cNvPr id="0" name=""/>
        <dsp:cNvSpPr/>
      </dsp:nvSpPr>
      <dsp:spPr>
        <a:xfrm>
          <a:off x="2808322" y="1809750"/>
          <a:ext cx="2736298" cy="2254249"/>
        </a:xfrm>
        <a:prstGeom prst="ellipse">
          <a:avLst/>
        </a:prstGeom>
        <a:solidFill>
          <a:schemeClr val="bg2">
            <a:lumMod val="1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ENRIQUECIMIENTO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COGNITIVO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3209044" y="2139877"/>
        <a:ext cx="1934854" cy="1593995"/>
      </dsp:txXfrm>
    </dsp:sp>
    <dsp:sp modelId="{2D774F26-4D6B-44C3-BE65-382D1A79AB5A}">
      <dsp:nvSpPr>
        <dsp:cNvPr id="0" name=""/>
        <dsp:cNvSpPr/>
      </dsp:nvSpPr>
      <dsp:spPr>
        <a:xfrm>
          <a:off x="108009" y="1527963"/>
          <a:ext cx="2279249" cy="1127124"/>
        </a:xfrm>
        <a:prstGeom prst="ellipse">
          <a:avLst/>
        </a:prstGeom>
        <a:solidFill>
          <a:schemeClr val="accent5">
            <a:alpha val="50000"/>
            <a:hueOff val="-1548258"/>
            <a:satOff val="15522"/>
            <a:lumOff val="-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hlinkClick xmlns:r="http://schemas.openxmlformats.org/officeDocument/2006/relationships" r:id="" action="ppaction://hlinkpres?slideindex=1&amp;slidetitle="/>
            </a:rPr>
            <a:t>CAIT</a:t>
          </a:r>
          <a:endParaRPr lang="es-ES" sz="3800" kern="1200" dirty="0"/>
        </a:p>
      </dsp:txBody>
      <dsp:txXfrm>
        <a:off x="441797" y="1693026"/>
        <a:ext cx="1611673" cy="796998"/>
      </dsp:txXfrm>
    </dsp:sp>
    <dsp:sp modelId="{A9142132-91F7-4CCC-9DEA-550200DE711C}">
      <dsp:nvSpPr>
        <dsp:cNvPr id="0" name=""/>
        <dsp:cNvSpPr/>
      </dsp:nvSpPr>
      <dsp:spPr>
        <a:xfrm>
          <a:off x="5519599" y="1383946"/>
          <a:ext cx="1969233" cy="1127124"/>
        </a:xfrm>
        <a:prstGeom prst="ellipse">
          <a:avLst/>
        </a:prstGeom>
        <a:solidFill>
          <a:schemeClr val="accent5">
            <a:alpha val="50000"/>
            <a:hueOff val="-3096517"/>
            <a:satOff val="31044"/>
            <a:lumOff val="-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PIM</a:t>
          </a:r>
          <a:endParaRPr lang="es-ES" sz="3800" kern="1200" dirty="0"/>
        </a:p>
      </dsp:txBody>
      <dsp:txXfrm>
        <a:off x="5807986" y="1549009"/>
        <a:ext cx="1392459" cy="796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25ECA-4D73-4005-B374-45952C030647}">
      <dsp:nvSpPr>
        <dsp:cNvPr id="0" name=""/>
        <dsp:cNvSpPr/>
      </dsp:nvSpPr>
      <dsp:spPr>
        <a:xfrm>
          <a:off x="489095" y="539020"/>
          <a:ext cx="6012498" cy="5338977"/>
        </a:xfrm>
        <a:prstGeom prst="triangl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4CA20-0BE1-4F56-A6C7-6B4D47B4AA2E}">
      <dsp:nvSpPr>
        <dsp:cNvPr id="0" name=""/>
        <dsp:cNvSpPr/>
      </dsp:nvSpPr>
      <dsp:spPr>
        <a:xfrm>
          <a:off x="3612134" y="1017002"/>
          <a:ext cx="4003091" cy="1522604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Arial Black" pitchFamily="34" charset="0"/>
            </a:rPr>
            <a:t>ATENCIÓN EDUCATIVA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Arial Black" pitchFamily="34" charset="0"/>
            </a:rPr>
            <a:t>Pla </a:t>
          </a:r>
          <a:r>
            <a:rPr lang="es-ES_tradnl" sz="2400" kern="1200" dirty="0" err="1" smtClean="0">
              <a:latin typeface="Arial Black" pitchFamily="34" charset="0"/>
            </a:rPr>
            <a:t>Individualizat</a:t>
          </a:r>
          <a:endParaRPr lang="es-ES" sz="2400" kern="1200" dirty="0">
            <a:latin typeface="Arial Black" pitchFamily="34" charset="0"/>
          </a:endParaRPr>
        </a:p>
      </dsp:txBody>
      <dsp:txXfrm>
        <a:off x="3686461" y="1091329"/>
        <a:ext cx="3854437" cy="1373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08B0F-B1C2-4CF7-8F93-84670BA96AF7}">
      <dsp:nvSpPr>
        <dsp:cNvPr id="0" name=""/>
        <dsp:cNvSpPr/>
      </dsp:nvSpPr>
      <dsp:spPr>
        <a:xfrm>
          <a:off x="0" y="3655434"/>
          <a:ext cx="7344816" cy="119979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Transmisión al alumno/familia</a:t>
          </a:r>
          <a:endParaRPr lang="es-ES" sz="2000" kern="1200" dirty="0"/>
        </a:p>
      </dsp:txBody>
      <dsp:txXfrm>
        <a:off x="0" y="3655434"/>
        <a:ext cx="7344816" cy="647889"/>
      </dsp:txXfrm>
    </dsp:sp>
    <dsp:sp modelId="{263AD238-C3E8-4082-BBEF-EC40DA620978}">
      <dsp:nvSpPr>
        <dsp:cNvPr id="0" name=""/>
        <dsp:cNvSpPr/>
      </dsp:nvSpPr>
      <dsp:spPr>
        <a:xfrm>
          <a:off x="0" y="4279327"/>
          <a:ext cx="3672408" cy="5519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Seguimiento</a:t>
          </a:r>
          <a:endParaRPr lang="es-ES" sz="2600" kern="1200" dirty="0"/>
        </a:p>
      </dsp:txBody>
      <dsp:txXfrm>
        <a:off x="0" y="4279327"/>
        <a:ext cx="3672408" cy="551905"/>
      </dsp:txXfrm>
    </dsp:sp>
    <dsp:sp modelId="{2E206234-0988-4EEA-A6BD-429BDC78D063}">
      <dsp:nvSpPr>
        <dsp:cNvPr id="0" name=""/>
        <dsp:cNvSpPr/>
      </dsp:nvSpPr>
      <dsp:spPr>
        <a:xfrm>
          <a:off x="3672408" y="4248470"/>
          <a:ext cx="3672408" cy="551905"/>
        </a:xfrm>
        <a:prstGeom prst="rect">
          <a:avLst/>
        </a:prstGeom>
        <a:solidFill>
          <a:schemeClr val="accent4">
            <a:tint val="40000"/>
            <a:alpha val="90000"/>
            <a:hueOff val="285601"/>
            <a:satOff val="-4834"/>
            <a:lumOff val="12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85601"/>
              <a:satOff val="-4834"/>
              <a:lumOff val="1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Evaluación</a:t>
          </a:r>
          <a:endParaRPr lang="es-ES" sz="2600" kern="1200" dirty="0"/>
        </a:p>
      </dsp:txBody>
      <dsp:txXfrm>
        <a:off x="3672408" y="4248470"/>
        <a:ext cx="3672408" cy="551905"/>
      </dsp:txXfrm>
    </dsp:sp>
    <dsp:sp modelId="{AAB640FE-1315-463B-B75A-6154152BBCD4}">
      <dsp:nvSpPr>
        <dsp:cNvPr id="0" name=""/>
        <dsp:cNvSpPr/>
      </dsp:nvSpPr>
      <dsp:spPr>
        <a:xfrm rot="10800000">
          <a:off x="0" y="1828146"/>
          <a:ext cx="7344816" cy="1845284"/>
        </a:xfrm>
        <a:prstGeom prst="upArrowCallou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Planteamiento del Plan</a:t>
          </a:r>
          <a:endParaRPr lang="es-ES" sz="1800" b="1" kern="1200" dirty="0"/>
        </a:p>
      </dsp:txBody>
      <dsp:txXfrm rot="-10800000">
        <a:off x="0" y="1828146"/>
        <a:ext cx="7344816" cy="647695"/>
      </dsp:txXfrm>
    </dsp:sp>
    <dsp:sp modelId="{65405567-60B3-4043-988A-7945324B99C7}">
      <dsp:nvSpPr>
        <dsp:cNvPr id="0" name=""/>
        <dsp:cNvSpPr/>
      </dsp:nvSpPr>
      <dsp:spPr>
        <a:xfrm>
          <a:off x="0" y="2475841"/>
          <a:ext cx="3672408" cy="551740"/>
        </a:xfrm>
        <a:prstGeom prst="rect">
          <a:avLst/>
        </a:prstGeom>
        <a:solidFill>
          <a:schemeClr val="accent4">
            <a:tint val="40000"/>
            <a:alpha val="90000"/>
            <a:hueOff val="571202"/>
            <a:satOff val="-9668"/>
            <a:lumOff val="25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71202"/>
              <a:satOff val="-9668"/>
              <a:lumOff val="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Desarrollo inicial</a:t>
          </a:r>
          <a:endParaRPr lang="es-ES" sz="2600" kern="1200" dirty="0"/>
        </a:p>
      </dsp:txBody>
      <dsp:txXfrm>
        <a:off x="0" y="2475841"/>
        <a:ext cx="3672408" cy="551740"/>
      </dsp:txXfrm>
    </dsp:sp>
    <dsp:sp modelId="{E9ACE65A-9C75-4EE1-A5DA-EEB8564D6FE3}">
      <dsp:nvSpPr>
        <dsp:cNvPr id="0" name=""/>
        <dsp:cNvSpPr/>
      </dsp:nvSpPr>
      <dsp:spPr>
        <a:xfrm>
          <a:off x="3672408" y="2475841"/>
          <a:ext cx="3672408" cy="551740"/>
        </a:xfrm>
        <a:prstGeom prst="rect">
          <a:avLst/>
        </a:prstGeom>
        <a:solidFill>
          <a:schemeClr val="accent4">
            <a:tint val="40000"/>
            <a:alpha val="90000"/>
            <a:hueOff val="856803"/>
            <a:satOff val="-14503"/>
            <a:lumOff val="38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856803"/>
              <a:satOff val="-14503"/>
              <a:lumOff val="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Cronograma/plan</a:t>
          </a:r>
          <a:endParaRPr lang="es-ES" sz="2600" kern="1200" dirty="0"/>
        </a:p>
      </dsp:txBody>
      <dsp:txXfrm>
        <a:off x="3672408" y="2475841"/>
        <a:ext cx="3672408" cy="551740"/>
      </dsp:txXfrm>
    </dsp:sp>
    <dsp:sp modelId="{5541F726-AAFD-4804-8D4F-975B96ACF938}">
      <dsp:nvSpPr>
        <dsp:cNvPr id="0" name=""/>
        <dsp:cNvSpPr/>
      </dsp:nvSpPr>
      <dsp:spPr>
        <a:xfrm rot="10800000">
          <a:off x="0" y="0"/>
          <a:ext cx="7344816" cy="1845284"/>
        </a:xfrm>
        <a:prstGeom prst="upArrowCallou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Propuestas desde el diagnóstico</a:t>
          </a:r>
          <a:endParaRPr lang="es-ES" sz="2000" kern="1200" dirty="0"/>
        </a:p>
      </dsp:txBody>
      <dsp:txXfrm rot="-10800000">
        <a:off x="0" y="0"/>
        <a:ext cx="7344816" cy="647695"/>
      </dsp:txXfrm>
    </dsp:sp>
    <dsp:sp modelId="{C645D9C1-7949-4B56-8BAA-A6FE5757B08E}">
      <dsp:nvSpPr>
        <dsp:cNvPr id="0" name=""/>
        <dsp:cNvSpPr/>
      </dsp:nvSpPr>
      <dsp:spPr>
        <a:xfrm>
          <a:off x="0" y="648553"/>
          <a:ext cx="3672408" cy="551740"/>
        </a:xfrm>
        <a:prstGeom prst="rect">
          <a:avLst/>
        </a:prstGeom>
        <a:solidFill>
          <a:schemeClr val="accent4">
            <a:tint val="40000"/>
            <a:alpha val="90000"/>
            <a:hueOff val="1142405"/>
            <a:satOff val="-19337"/>
            <a:lumOff val="51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142405"/>
              <a:satOff val="-19337"/>
              <a:lumOff val="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Entrevistas</a:t>
          </a:r>
          <a:endParaRPr lang="es-ES" sz="2600" kern="1200" dirty="0"/>
        </a:p>
      </dsp:txBody>
      <dsp:txXfrm>
        <a:off x="0" y="648553"/>
        <a:ext cx="3672408" cy="551740"/>
      </dsp:txXfrm>
    </dsp:sp>
    <dsp:sp modelId="{19A7E603-9B9C-4C19-A5F3-5CDA788D839D}">
      <dsp:nvSpPr>
        <dsp:cNvPr id="0" name=""/>
        <dsp:cNvSpPr/>
      </dsp:nvSpPr>
      <dsp:spPr>
        <a:xfrm>
          <a:off x="3672408" y="648553"/>
          <a:ext cx="3672408" cy="551740"/>
        </a:xfrm>
        <a:prstGeom prst="rect">
          <a:avLst/>
        </a:prstGeom>
        <a:solidFill>
          <a:schemeClr val="accent4">
            <a:tint val="40000"/>
            <a:alpha val="90000"/>
            <a:hueOff val="1428006"/>
            <a:satOff val="-24171"/>
            <a:lumOff val="6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428006"/>
              <a:satOff val="-24171"/>
              <a:lumOff val="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Estudio de recursos</a:t>
          </a:r>
          <a:endParaRPr lang="es-ES" sz="2600" kern="1200" dirty="0"/>
        </a:p>
      </dsp:txBody>
      <dsp:txXfrm>
        <a:off x="3672408" y="648553"/>
        <a:ext cx="3672408" cy="551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85F39-E240-4B06-98FD-74F1F3C7850C}">
      <dsp:nvSpPr>
        <dsp:cNvPr id="0" name=""/>
        <dsp:cNvSpPr/>
      </dsp:nvSpPr>
      <dsp:spPr>
        <a:xfrm>
          <a:off x="0" y="23880"/>
          <a:ext cx="6096000" cy="1244880"/>
        </a:xfrm>
        <a:prstGeom prst="roundRect">
          <a:avLst/>
        </a:prstGeom>
        <a:solidFill>
          <a:schemeClr val="accent2">
            <a:lumMod val="75000"/>
            <a:alpha val="2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Arial Black" pitchFamily="34" charset="0"/>
            </a:rPr>
            <a:t>PLAN INDIVIDUALIZADO ENRIQUECIMIENTO</a:t>
          </a:r>
          <a:endParaRPr lang="es-ES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0770" y="84650"/>
        <a:ext cx="5974460" cy="1123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25ECA-4D73-4005-B374-45952C030647}">
      <dsp:nvSpPr>
        <dsp:cNvPr id="0" name=""/>
        <dsp:cNvSpPr/>
      </dsp:nvSpPr>
      <dsp:spPr>
        <a:xfrm>
          <a:off x="417239" y="0"/>
          <a:ext cx="6376988" cy="6376988"/>
        </a:xfrm>
        <a:prstGeom prst="triangl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4CA20-0BE1-4F56-A6C7-6B4D47B4AA2E}">
      <dsp:nvSpPr>
        <dsp:cNvPr id="0" name=""/>
        <dsp:cNvSpPr/>
      </dsp:nvSpPr>
      <dsp:spPr>
        <a:xfrm>
          <a:off x="3513604" y="0"/>
          <a:ext cx="4245766" cy="1400168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Arial Black" pitchFamily="34" charset="0"/>
            </a:rPr>
            <a:t>ATENCIÓN EDUCATIVA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Arial Black" pitchFamily="34" charset="0"/>
            </a:rPr>
            <a:t>Pla </a:t>
          </a:r>
          <a:r>
            <a:rPr lang="es-ES_tradnl" sz="2400" kern="1200" dirty="0" err="1" smtClean="0">
              <a:latin typeface="Arial Black" pitchFamily="34" charset="0"/>
            </a:rPr>
            <a:t>Individualizat</a:t>
          </a:r>
          <a:endParaRPr lang="es-ES" sz="2400" kern="1200" dirty="0">
            <a:latin typeface="Arial Black" pitchFamily="34" charset="0"/>
          </a:endParaRPr>
        </a:p>
      </dsp:txBody>
      <dsp:txXfrm>
        <a:off x="3581955" y="68351"/>
        <a:ext cx="4109064" cy="1263466"/>
      </dsp:txXfrm>
    </dsp:sp>
    <dsp:sp modelId="{3146AE88-4C24-42EC-86A4-F8DF3B351230}">
      <dsp:nvSpPr>
        <dsp:cNvPr id="0" name=""/>
        <dsp:cNvSpPr/>
      </dsp:nvSpPr>
      <dsp:spPr>
        <a:xfrm>
          <a:off x="3585583" y="2784598"/>
          <a:ext cx="4195404" cy="981675"/>
        </a:xfrm>
        <a:prstGeom prst="roundRect">
          <a:avLst/>
        </a:prstGeom>
        <a:solidFill>
          <a:schemeClr val="bg2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u="none" kern="1200" dirty="0" smtClean="0">
              <a:latin typeface="Arial Black" pitchFamily="34" charset="0"/>
            </a:rPr>
            <a:t>AGRUPAMIENTO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u="none" kern="1200" dirty="0" smtClean="0">
              <a:latin typeface="Arial Black" pitchFamily="34" charset="0"/>
            </a:rPr>
            <a:t>ESCOLAR  EXTRAESCOLAR </a:t>
          </a:r>
          <a:r>
            <a:rPr lang="es-ES_tradnl" sz="1200" kern="1200" dirty="0" smtClean="0"/>
            <a:t> </a:t>
          </a:r>
          <a:endParaRPr lang="es-ES" sz="1200" kern="1200" dirty="0"/>
        </a:p>
      </dsp:txBody>
      <dsp:txXfrm>
        <a:off x="3633504" y="2832519"/>
        <a:ext cx="4099562" cy="885833"/>
      </dsp:txXfrm>
    </dsp:sp>
    <dsp:sp modelId="{ECD1328D-23A7-4824-81FC-1032287E6CCC}">
      <dsp:nvSpPr>
        <dsp:cNvPr id="0" name=""/>
        <dsp:cNvSpPr/>
      </dsp:nvSpPr>
      <dsp:spPr>
        <a:xfrm>
          <a:off x="3585583" y="1392380"/>
          <a:ext cx="4237518" cy="976823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u="none" kern="1200" dirty="0" smtClean="0">
              <a:solidFill>
                <a:schemeClr val="tx1"/>
              </a:solidFill>
              <a:latin typeface="Arial Black" pitchFamily="34" charset="0"/>
            </a:rPr>
            <a:t>ACELERACIÓN</a:t>
          </a:r>
          <a:endParaRPr lang="es-ES" sz="1800" u="none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633268" y="1440065"/>
        <a:ext cx="4142148" cy="881453"/>
      </dsp:txXfrm>
    </dsp:sp>
    <dsp:sp modelId="{196FED6C-7211-457F-A6AB-927114159DFE}">
      <dsp:nvSpPr>
        <dsp:cNvPr id="0" name=""/>
        <dsp:cNvSpPr/>
      </dsp:nvSpPr>
      <dsp:spPr>
        <a:xfrm>
          <a:off x="3585604" y="4269633"/>
          <a:ext cx="4145042" cy="759643"/>
        </a:xfrm>
        <a:prstGeom prst="roundRect">
          <a:avLst/>
        </a:prstGeom>
        <a:solidFill>
          <a:schemeClr val="bg2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u="none" kern="1200" dirty="0" smtClean="0">
              <a:latin typeface="Arial Black" pitchFamily="34" charset="0"/>
            </a:rPr>
            <a:t>ENRIQUECIMIENTO</a:t>
          </a:r>
          <a:endParaRPr lang="es-ES" sz="2000" u="none" kern="1200" dirty="0">
            <a:latin typeface="Arial Black" pitchFamily="34" charset="0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900" kern="1200" dirty="0"/>
        </a:p>
      </dsp:txBody>
      <dsp:txXfrm>
        <a:off x="3622687" y="4306716"/>
        <a:ext cx="4070876" cy="685477"/>
      </dsp:txXfrm>
    </dsp:sp>
    <dsp:sp modelId="{8392E9AC-EFCC-42EA-9E8A-26D3C30396E1}">
      <dsp:nvSpPr>
        <dsp:cNvPr id="0" name=""/>
        <dsp:cNvSpPr/>
      </dsp:nvSpPr>
      <dsp:spPr>
        <a:xfrm>
          <a:off x="3585604" y="5606486"/>
          <a:ext cx="4145042" cy="602824"/>
        </a:xfrm>
        <a:prstGeom prst="roundRect">
          <a:avLst/>
        </a:prstGeom>
        <a:solidFill>
          <a:schemeClr val="bg2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Arial Black" pitchFamily="34" charset="0"/>
            </a:rPr>
            <a:t>INTERVENCIÓN FAMILIAR</a:t>
          </a:r>
          <a:endParaRPr lang="es-ES" sz="2100" kern="1200" dirty="0">
            <a:latin typeface="Arial Black" pitchFamily="34" charset="0"/>
          </a:endParaRPr>
        </a:p>
      </dsp:txBody>
      <dsp:txXfrm>
        <a:off x="3615031" y="5635913"/>
        <a:ext cx="4086188" cy="5439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5FA19-F296-49BF-85BF-FCFC82D1FA00}">
      <dsp:nvSpPr>
        <dsp:cNvPr id="0" name=""/>
        <dsp:cNvSpPr/>
      </dsp:nvSpPr>
      <dsp:spPr>
        <a:xfrm>
          <a:off x="0" y="792086"/>
          <a:ext cx="4161859" cy="4161859"/>
        </a:xfrm>
        <a:prstGeom prst="pie">
          <a:avLst>
            <a:gd name="adj1" fmla="val 5400000"/>
            <a:gd name="adj2" fmla="val 16200000"/>
          </a:avLst>
        </a:prstGeom>
        <a:solidFill>
          <a:srgbClr val="6699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E3250-A9E9-43DF-AB14-26FD570DD118}">
      <dsp:nvSpPr>
        <dsp:cNvPr id="0" name=""/>
        <dsp:cNvSpPr/>
      </dsp:nvSpPr>
      <dsp:spPr>
        <a:xfrm>
          <a:off x="2088237" y="648064"/>
          <a:ext cx="4840887" cy="3688198"/>
        </a:xfrm>
        <a:prstGeom prst="rect">
          <a:avLst/>
        </a:prstGeom>
        <a:solidFill>
          <a:schemeClr val="bg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2">
                  <a:lumMod val="50000"/>
                </a:schemeClr>
              </a:solidFill>
            </a:rPr>
            <a:t>Actividades 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2">
                  <a:lumMod val="50000"/>
                </a:schemeClr>
              </a:solidFill>
            </a:rPr>
            <a:t>ampliación y profundización</a:t>
          </a:r>
          <a:endParaRPr lang="es-ES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088237" y="648064"/>
        <a:ext cx="2420443" cy="1106461"/>
      </dsp:txXfrm>
    </dsp:sp>
    <dsp:sp modelId="{4CA38C3F-6E5E-4243-84F9-E23441D81CAD}">
      <dsp:nvSpPr>
        <dsp:cNvPr id="0" name=""/>
        <dsp:cNvSpPr/>
      </dsp:nvSpPr>
      <dsp:spPr>
        <a:xfrm>
          <a:off x="728326" y="1659794"/>
          <a:ext cx="2705205" cy="270520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87513-D74C-4189-B085-75BC18C626B5}">
      <dsp:nvSpPr>
        <dsp:cNvPr id="0" name=""/>
        <dsp:cNvSpPr/>
      </dsp:nvSpPr>
      <dsp:spPr>
        <a:xfrm>
          <a:off x="2016205" y="1800208"/>
          <a:ext cx="4855502" cy="1879712"/>
        </a:xfrm>
        <a:prstGeom prst="rect">
          <a:avLst/>
        </a:prstGeom>
        <a:solidFill>
          <a:srgbClr val="002060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1"/>
              </a:solidFill>
            </a:rPr>
            <a:t>Modelos de enriquecimiento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1"/>
              </a:solidFill>
            </a:rPr>
            <a:t>Específico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1"/>
              </a:solidFill>
            </a:rPr>
            <a:t>Aleatorio</a:t>
          </a:r>
        </a:p>
      </dsp:txBody>
      <dsp:txXfrm>
        <a:off x="2016205" y="1800208"/>
        <a:ext cx="2427751" cy="867559"/>
      </dsp:txXfrm>
    </dsp:sp>
    <dsp:sp modelId="{4D131EA3-3E4A-4C6E-88D2-D94DF824427A}">
      <dsp:nvSpPr>
        <dsp:cNvPr id="0" name=""/>
        <dsp:cNvSpPr/>
      </dsp:nvSpPr>
      <dsp:spPr>
        <a:xfrm>
          <a:off x="1456651" y="2908351"/>
          <a:ext cx="1248556" cy="124855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C055-A312-419A-A752-4DF48CD45354}">
      <dsp:nvSpPr>
        <dsp:cNvPr id="0" name=""/>
        <dsp:cNvSpPr/>
      </dsp:nvSpPr>
      <dsp:spPr>
        <a:xfrm>
          <a:off x="2080929" y="3888436"/>
          <a:ext cx="4855502" cy="103119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Enriquecimiento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cognitivo </a:t>
          </a:r>
        </a:p>
      </dsp:txBody>
      <dsp:txXfrm>
        <a:off x="2080929" y="3888436"/>
        <a:ext cx="2427751" cy="1031195"/>
      </dsp:txXfrm>
    </dsp:sp>
    <dsp:sp modelId="{345E6269-081B-4277-8A02-1FA685D8B2B4}">
      <dsp:nvSpPr>
        <dsp:cNvPr id="0" name=""/>
        <dsp:cNvSpPr/>
      </dsp:nvSpPr>
      <dsp:spPr>
        <a:xfrm>
          <a:off x="4464495" y="648073"/>
          <a:ext cx="2427751" cy="124856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Ampliación</a:t>
          </a:r>
          <a:endParaRPr lang="es-ES" sz="1600" kern="1200" dirty="0">
            <a:solidFill>
              <a:schemeClr val="tx1">
                <a:lumMod val="95000"/>
                <a:lumOff val="5000"/>
              </a:schemeClr>
            </a:solidFill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Adaptación</a:t>
          </a:r>
          <a:endParaRPr lang="es-ES" sz="1600" kern="1200" dirty="0">
            <a:solidFill>
              <a:schemeClr val="tx1">
                <a:lumMod val="95000"/>
                <a:lumOff val="5000"/>
              </a:schemeClr>
            </a:solidFill>
            <a:effectLst/>
          </a:endParaRPr>
        </a:p>
      </dsp:txBody>
      <dsp:txXfrm>
        <a:off x="4464495" y="648073"/>
        <a:ext cx="2427751" cy="1248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B89F3-D474-4CD1-8B12-C09741C70AD5}">
      <dsp:nvSpPr>
        <dsp:cNvPr id="0" name=""/>
        <dsp:cNvSpPr/>
      </dsp:nvSpPr>
      <dsp:spPr>
        <a:xfrm>
          <a:off x="0" y="0"/>
          <a:ext cx="1934765" cy="13119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Dominios</a:t>
          </a:r>
          <a:endParaRPr lang="es-ES" sz="1700" kern="1200" dirty="0"/>
        </a:p>
      </dsp:txBody>
      <dsp:txXfrm rot="16200000">
        <a:off x="-344410" y="344410"/>
        <a:ext cx="1075774" cy="386953"/>
      </dsp:txXfrm>
    </dsp:sp>
    <dsp:sp modelId="{6F4677F6-45EC-495D-BFCE-D9D699C13D39}">
      <dsp:nvSpPr>
        <dsp:cNvPr id="0" name=""/>
        <dsp:cNvSpPr/>
      </dsp:nvSpPr>
      <dsp:spPr>
        <a:xfrm>
          <a:off x="386953" y="0"/>
          <a:ext cx="1441400" cy="131192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Cognitivo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86953" y="0"/>
        <a:ext cx="1441400" cy="1311920"/>
      </dsp:txXfrm>
    </dsp:sp>
    <dsp:sp modelId="{D0291577-CA86-4AAD-9A2A-89F7DB0270FE}">
      <dsp:nvSpPr>
        <dsp:cNvPr id="0" name=""/>
        <dsp:cNvSpPr/>
      </dsp:nvSpPr>
      <dsp:spPr>
        <a:xfrm>
          <a:off x="1989779" y="0"/>
          <a:ext cx="1934765" cy="13119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Dominio</a:t>
          </a:r>
          <a:endParaRPr lang="es-ES" sz="1700" kern="1200" dirty="0"/>
        </a:p>
      </dsp:txBody>
      <dsp:txXfrm rot="16200000">
        <a:off x="1645369" y="344410"/>
        <a:ext cx="1075774" cy="386953"/>
      </dsp:txXfrm>
    </dsp:sp>
    <dsp:sp modelId="{E3EE468F-2C05-49E8-9320-CFC61E51A12F}">
      <dsp:nvSpPr>
        <dsp:cNvPr id="0" name=""/>
        <dsp:cNvSpPr/>
      </dsp:nvSpPr>
      <dsp:spPr>
        <a:xfrm rot="5400000">
          <a:off x="768746" y="887439"/>
          <a:ext cx="192881" cy="29021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B5F3A7-D2DE-48E4-BCB8-418609F93807}">
      <dsp:nvSpPr>
        <dsp:cNvPr id="0" name=""/>
        <dsp:cNvSpPr/>
      </dsp:nvSpPr>
      <dsp:spPr>
        <a:xfrm>
          <a:off x="2376733" y="0"/>
          <a:ext cx="1441400" cy="131192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Afectivo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376733" y="0"/>
        <a:ext cx="1441400" cy="1311920"/>
      </dsp:txXfrm>
    </dsp:sp>
    <dsp:sp modelId="{5C3ECC2D-EC5D-4C4E-BD9E-3118940B0150}">
      <dsp:nvSpPr>
        <dsp:cNvPr id="0" name=""/>
        <dsp:cNvSpPr/>
      </dsp:nvSpPr>
      <dsp:spPr>
        <a:xfrm>
          <a:off x="4161234" y="0"/>
          <a:ext cx="1934765" cy="13119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bg2"/>
            </a:gs>
            <a:gs pos="80000">
              <a:schemeClr val="bg2"/>
            </a:gs>
            <a:gs pos="100000">
              <a:schemeClr val="accent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Dominio</a:t>
          </a:r>
          <a:endParaRPr lang="es-ES" sz="1700" kern="1200" dirty="0"/>
        </a:p>
      </dsp:txBody>
      <dsp:txXfrm rot="16200000">
        <a:off x="3816823" y="344410"/>
        <a:ext cx="1075774" cy="386953"/>
      </dsp:txXfrm>
    </dsp:sp>
    <dsp:sp modelId="{7D0D03B4-E772-439A-B55F-59F58B061873}">
      <dsp:nvSpPr>
        <dsp:cNvPr id="0" name=""/>
        <dsp:cNvSpPr/>
      </dsp:nvSpPr>
      <dsp:spPr>
        <a:xfrm rot="10800000">
          <a:off x="576064" y="864096"/>
          <a:ext cx="527196" cy="4418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997662"/>
              <a:satOff val="1343"/>
              <a:lumOff val="-27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E8AD7E-4B3A-4CFA-A26E-8699850136F2}">
      <dsp:nvSpPr>
        <dsp:cNvPr id="0" name=""/>
        <dsp:cNvSpPr/>
      </dsp:nvSpPr>
      <dsp:spPr>
        <a:xfrm>
          <a:off x="4548187" y="0"/>
          <a:ext cx="1441400" cy="131192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Psicomotor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548187" y="0"/>
        <a:ext cx="1441400" cy="1311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F9EC3-EC70-42FF-B524-156A3B05ED42}">
      <dsp:nvSpPr>
        <dsp:cNvPr id="0" name=""/>
        <dsp:cNvSpPr/>
      </dsp:nvSpPr>
      <dsp:spPr>
        <a:xfrm>
          <a:off x="288024" y="0"/>
          <a:ext cx="2694016" cy="2376264"/>
        </a:xfrm>
        <a:prstGeom prst="roundRect">
          <a:avLst>
            <a:gd name="adj" fmla="val 5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Categorías</a:t>
          </a:r>
          <a:endParaRPr lang="es-ES" sz="2500" kern="1200" dirty="0"/>
        </a:p>
      </dsp:txBody>
      <dsp:txXfrm rot="16200000">
        <a:off x="-416842" y="704866"/>
        <a:ext cx="1948536" cy="538803"/>
      </dsp:txXfrm>
    </dsp:sp>
    <dsp:sp modelId="{7CA59017-170D-4775-AC1F-FB3D3BF7C164}">
      <dsp:nvSpPr>
        <dsp:cNvPr id="0" name=""/>
        <dsp:cNvSpPr/>
      </dsp:nvSpPr>
      <dsp:spPr>
        <a:xfrm>
          <a:off x="826827" y="0"/>
          <a:ext cx="2007042" cy="23762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bg2"/>
              </a:solidFill>
            </a:rPr>
            <a:t>Recordar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bg2"/>
              </a:solidFill>
            </a:rPr>
            <a:t>Comprender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bg2"/>
              </a:solidFill>
            </a:rPr>
            <a:t>Aplicar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bg2"/>
              </a:solidFill>
            </a:rPr>
            <a:t>Analizar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bg2"/>
              </a:solidFill>
            </a:rPr>
            <a:t>Evaluar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bg2"/>
              </a:solidFill>
            </a:rPr>
            <a:t>Crear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>
        <a:off x="826827" y="0"/>
        <a:ext cx="2007042" cy="2376264"/>
      </dsp:txXfrm>
    </dsp:sp>
    <dsp:sp modelId="{AA3E5944-0A11-41C2-8071-C25504554A78}">
      <dsp:nvSpPr>
        <dsp:cNvPr id="0" name=""/>
        <dsp:cNvSpPr/>
      </dsp:nvSpPr>
      <dsp:spPr>
        <a:xfrm>
          <a:off x="2752861" y="0"/>
          <a:ext cx="2694016" cy="237626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Recordar</a:t>
          </a:r>
          <a:endParaRPr lang="es-ES" sz="2500" kern="1200" dirty="0"/>
        </a:p>
      </dsp:txBody>
      <dsp:txXfrm rot="16200000">
        <a:off x="2047994" y="704866"/>
        <a:ext cx="1948536" cy="538803"/>
      </dsp:txXfrm>
    </dsp:sp>
    <dsp:sp modelId="{D5145626-54E4-44C1-9344-89D7A92367D2}">
      <dsp:nvSpPr>
        <dsp:cNvPr id="0" name=""/>
        <dsp:cNvSpPr/>
      </dsp:nvSpPr>
      <dsp:spPr>
        <a:xfrm rot="5400000">
          <a:off x="2547794" y="116498"/>
          <a:ext cx="349070" cy="4041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78804-9E99-4C9E-B479-9E7D40D23181}">
      <dsp:nvSpPr>
        <dsp:cNvPr id="0" name=""/>
        <dsp:cNvSpPr/>
      </dsp:nvSpPr>
      <dsp:spPr>
        <a:xfrm>
          <a:off x="3291664" y="0"/>
          <a:ext cx="2007042" cy="23762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Concepto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Palabras Clave (verbos)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Preguntas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Actividades a realizar o evaluar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291664" y="0"/>
        <a:ext cx="2007042" cy="23762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5FA19-F296-49BF-85BF-FCFC82D1FA00}">
      <dsp:nvSpPr>
        <dsp:cNvPr id="0" name=""/>
        <dsp:cNvSpPr/>
      </dsp:nvSpPr>
      <dsp:spPr>
        <a:xfrm>
          <a:off x="0" y="792086"/>
          <a:ext cx="4161859" cy="4161859"/>
        </a:xfrm>
        <a:prstGeom prst="pie">
          <a:avLst>
            <a:gd name="adj1" fmla="val 5400000"/>
            <a:gd name="adj2" fmla="val 16200000"/>
          </a:avLst>
        </a:prstGeom>
        <a:solidFill>
          <a:srgbClr val="6699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E3250-A9E9-43DF-AB14-26FD570DD118}">
      <dsp:nvSpPr>
        <dsp:cNvPr id="0" name=""/>
        <dsp:cNvSpPr/>
      </dsp:nvSpPr>
      <dsp:spPr>
        <a:xfrm>
          <a:off x="2016230" y="720065"/>
          <a:ext cx="4840887" cy="3688198"/>
        </a:xfrm>
        <a:prstGeom prst="rect">
          <a:avLst/>
        </a:prstGeom>
        <a:solidFill>
          <a:schemeClr val="bg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400" kern="1200" dirty="0" smtClean="0">
              <a:solidFill>
                <a:schemeClr val="tx2">
                  <a:lumMod val="50000"/>
                </a:schemeClr>
              </a:solidFill>
            </a:rPr>
            <a:t>Actividades de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400" kern="1200" dirty="0" smtClean="0">
              <a:solidFill>
                <a:schemeClr val="tx2">
                  <a:lumMod val="50000"/>
                </a:schemeClr>
              </a:solidFill>
            </a:rPr>
            <a:t>ampliación y profundización</a:t>
          </a:r>
          <a:endParaRPr lang="es-ES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016230" y="720065"/>
        <a:ext cx="2420443" cy="1106461"/>
      </dsp:txXfrm>
    </dsp:sp>
    <dsp:sp modelId="{4CA38C3F-6E5E-4243-84F9-E23441D81CAD}">
      <dsp:nvSpPr>
        <dsp:cNvPr id="0" name=""/>
        <dsp:cNvSpPr/>
      </dsp:nvSpPr>
      <dsp:spPr>
        <a:xfrm>
          <a:off x="728326" y="1659794"/>
          <a:ext cx="2705205" cy="270520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87513-D74C-4189-B085-75BC18C626B5}">
      <dsp:nvSpPr>
        <dsp:cNvPr id="0" name=""/>
        <dsp:cNvSpPr/>
      </dsp:nvSpPr>
      <dsp:spPr>
        <a:xfrm>
          <a:off x="2016205" y="1800208"/>
          <a:ext cx="4855502" cy="18797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tx1"/>
              </a:solidFill>
            </a:rPr>
            <a:t>Modelos de enriquecimiento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tx1"/>
              </a:solidFill>
            </a:rPr>
            <a:t>Específico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tx1"/>
              </a:solidFill>
            </a:rPr>
            <a:t>Aleatorio</a:t>
          </a:r>
        </a:p>
      </dsp:txBody>
      <dsp:txXfrm>
        <a:off x="2016205" y="1800208"/>
        <a:ext cx="2427751" cy="867559"/>
      </dsp:txXfrm>
    </dsp:sp>
    <dsp:sp modelId="{4D131EA3-3E4A-4C6E-88D2-D94DF824427A}">
      <dsp:nvSpPr>
        <dsp:cNvPr id="0" name=""/>
        <dsp:cNvSpPr/>
      </dsp:nvSpPr>
      <dsp:spPr>
        <a:xfrm>
          <a:off x="1456651" y="2908351"/>
          <a:ext cx="1248556" cy="124855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C055-A312-419A-A752-4DF48CD45354}">
      <dsp:nvSpPr>
        <dsp:cNvPr id="0" name=""/>
        <dsp:cNvSpPr/>
      </dsp:nvSpPr>
      <dsp:spPr>
        <a:xfrm>
          <a:off x="2080929" y="3888436"/>
          <a:ext cx="4855502" cy="103119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Enriquecimiento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cognitivo </a:t>
          </a:r>
        </a:p>
      </dsp:txBody>
      <dsp:txXfrm>
        <a:off x="2080929" y="3888436"/>
        <a:ext cx="2427751" cy="1031195"/>
      </dsp:txXfrm>
    </dsp:sp>
    <dsp:sp modelId="{345E6269-081B-4277-8A02-1FA685D8B2B4}">
      <dsp:nvSpPr>
        <dsp:cNvPr id="0" name=""/>
        <dsp:cNvSpPr/>
      </dsp:nvSpPr>
      <dsp:spPr>
        <a:xfrm>
          <a:off x="4464495" y="648073"/>
          <a:ext cx="2427751" cy="124856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Ampliación</a:t>
          </a:r>
          <a:endParaRPr lang="es-ES" sz="1600" kern="1200" dirty="0">
            <a:solidFill>
              <a:schemeClr val="tx1">
                <a:lumMod val="95000"/>
                <a:lumOff val="5000"/>
              </a:schemeClr>
            </a:solidFill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Adaptación</a:t>
          </a:r>
          <a:endParaRPr lang="es-ES" sz="1600" kern="1200" dirty="0">
            <a:solidFill>
              <a:schemeClr val="tx1">
                <a:lumMod val="95000"/>
                <a:lumOff val="5000"/>
              </a:schemeClr>
            </a:solidFill>
            <a:effectLst/>
          </a:endParaRPr>
        </a:p>
      </dsp:txBody>
      <dsp:txXfrm>
        <a:off x="4464495" y="648073"/>
        <a:ext cx="2427751" cy="124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47558-AFF9-884E-82AC-D70D46C5513D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B8363-BBE4-8A42-9E74-8B393BAFB5E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302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cket7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2531">
            <a:off x="5549163" y="1756449"/>
            <a:ext cx="1097280" cy="556207"/>
          </a:xfrm>
          <a:prstGeom prst="rect">
            <a:avLst/>
          </a:prstGeom>
        </p:spPr>
      </p:pic>
      <p:pic>
        <p:nvPicPr>
          <p:cNvPr id="13" name="Picture 12" descr="ticket8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2257">
            <a:off x="5383242" y="2155148"/>
            <a:ext cx="1097280" cy="556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11" name="Picture 10" descr="42-163934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386" y="304800"/>
            <a:ext cx="3427214" cy="434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ó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1C5624-7D02-DF4D-9D43-6051AE73F22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DDEFD-F8E7-8B4F-A059-1148EE2A0A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D694B-EB30-5541-9881-DC6A52399CE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60962-89F3-1F4C-86F3-E346FBC6262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7E5F6-E38D-234A-A125-CC7BEE6D257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0A80F-E8F7-814A-8F49-455C2C82BE3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70DCF-C9A2-8E4F-A500-379A060BD56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6AB46-9298-C946-B30B-D35413DD664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CF9B1-7E80-C14A-BC65-CBD8090F863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B2284-48E2-E243-B67E-F25F3461BE6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69636-6D99-CD4B-85E8-7CE0E418382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cket7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11">
            <a:off x="6492546" y="1596318"/>
            <a:ext cx="2212848" cy="1121684"/>
          </a:xfrm>
          <a:prstGeom prst="rect">
            <a:avLst/>
          </a:prstGeom>
        </p:spPr>
      </p:pic>
      <p:pic>
        <p:nvPicPr>
          <p:cNvPr id="12" name="Picture 11" descr="ticket8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8374">
            <a:off x="5944691" y="2294396"/>
            <a:ext cx="2212848" cy="1121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11" name="Picture 10" descr="ticket7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11">
            <a:off x="6035346" y="4568119"/>
            <a:ext cx="2212848" cy="1121684"/>
          </a:xfrm>
          <a:prstGeom prst="rect">
            <a:avLst/>
          </a:prstGeom>
        </p:spPr>
      </p:pic>
      <p:pic>
        <p:nvPicPr>
          <p:cNvPr id="12" name="Picture 11" descr="ticket8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8495">
            <a:off x="5236620" y="5036281"/>
            <a:ext cx="2212848" cy="1121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3F08CD0-4359-414A-B42F-D1586D9F610A}" type="datetimeFigureOut">
              <a:rPr lang="es-ES_tradnl" smtClean="0"/>
              <a:pPr/>
              <a:t>12/04/2016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7EB7A15-9887-9B46-A4BC-6AF05A90BF7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69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editar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editar los estilos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E894B937-FF7A-B64B-864B-4BFBB205B0C5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hyperlink" Target="Taxbloom.ppt#-1,1,Diapositiva 1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2.pdf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pd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7.pdf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9.pd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924800" cy="2289175"/>
          </a:xfrm>
        </p:spPr>
        <p:txBody>
          <a:bodyPr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Arial Black" pitchFamily="-65" charset="0"/>
              </a:rPr>
              <a:t>LES ALTES CAPACITATS DETECCIÓ l ACTUACIÓ EN  L’AMBIT EDUCATIU</a:t>
            </a:r>
            <a:br>
              <a:rPr lang="fr-FR" sz="3600" dirty="0">
                <a:solidFill>
                  <a:schemeClr val="bg1"/>
                </a:solidFill>
                <a:latin typeface="Arial Black" pitchFamily="-65" charset="0"/>
              </a:rPr>
            </a:br>
            <a:endParaRPr lang="es-ES" sz="3600" dirty="0">
              <a:solidFill>
                <a:schemeClr val="bg1"/>
              </a:solidFill>
              <a:latin typeface="Arial Black" pitchFamily="-65" charset="0"/>
            </a:endParaRPr>
          </a:p>
        </p:txBody>
      </p:sp>
      <p:pic>
        <p:nvPicPr>
          <p:cNvPr id="4099" name="Picture 5" descr="http://ts3.mm.bing.net/th?id=H.4600637076080402&amp;w=189&amp;h=144&amp;c=7&amp;rs=1&amp;pid=1.7"/>
          <p:cNvPicPr>
            <a:picLocks noChangeAspect="1" noChangeArrowheads="1"/>
          </p:cNvPicPr>
          <p:nvPr/>
        </p:nvPicPr>
        <p:blipFill>
          <a:blip r:embed="rId2">
            <a:lum bright="-42000"/>
          </a:blip>
          <a:srcRect/>
          <a:stretch>
            <a:fillRect/>
          </a:stretch>
        </p:blipFill>
        <p:spPr bwMode="auto">
          <a:xfrm>
            <a:off x="2484438" y="3789363"/>
            <a:ext cx="381635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971600" y="1556792"/>
          <a:ext cx="7344816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1475656" y="0"/>
          <a:ext cx="6096000" cy="12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476375" y="0"/>
            <a:ext cx="6119813" cy="126841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476375" y="0"/>
            <a:ext cx="611981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800" b="1">
                <a:solidFill>
                  <a:schemeClr val="bg1"/>
                </a:solidFill>
              </a:rPr>
              <a:t>PLA INDIVIDUALITZAT</a:t>
            </a:r>
          </a:p>
          <a:p>
            <a:pPr algn="ctr">
              <a:spcBef>
                <a:spcPct val="50000"/>
              </a:spcBef>
            </a:pPr>
            <a:r>
              <a:rPr lang="ca-ES" sz="2800" b="1">
                <a:solidFill>
                  <a:schemeClr val="bg1"/>
                </a:solidFill>
              </a:rPr>
              <a:t>ENRIQUIMENT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900113" y="1557338"/>
            <a:ext cx="748823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00113" y="1628775"/>
            <a:ext cx="748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/>
              <a:t>Propostes des del diagnòstic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900113" y="3357563"/>
            <a:ext cx="748823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900113" y="3429000"/>
            <a:ext cx="748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/>
              <a:t>Plantejament del Pla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900113" y="5229225"/>
            <a:ext cx="748823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900113" y="5300663"/>
            <a:ext cx="748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/>
              <a:t>Transmissió a l’alumne / família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900113" y="2205038"/>
            <a:ext cx="7488237" cy="5762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037727" y="2276475"/>
            <a:ext cx="327601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ca-ES" sz="2000" dirty="0" err="1"/>
              <a:t>Estudis</a:t>
            </a:r>
            <a:r>
              <a:rPr lang="ca-ES" sz="2000" dirty="0"/>
              <a:t> </a:t>
            </a:r>
            <a:r>
              <a:rPr lang="ca-ES" sz="2000" dirty="0" err="1"/>
              <a:t>de</a:t>
            </a:r>
            <a:r>
              <a:rPr lang="ca-ES" sz="2000" dirty="0"/>
              <a:t> </a:t>
            </a:r>
            <a:r>
              <a:rPr lang="ca-ES" sz="2000" dirty="0" err="1"/>
              <a:t>recursos</a:t>
            </a:r>
            <a:endParaRPr lang="ca-ES" sz="2000" dirty="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900113" y="4005263"/>
            <a:ext cx="7488237" cy="5762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971550" y="2276475"/>
            <a:ext cx="251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/>
              <a:t>Entrevistes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971550" y="4076700"/>
            <a:ext cx="367245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dirty="0" err="1"/>
              <a:t>Desenvolupament</a:t>
            </a:r>
            <a:r>
              <a:rPr lang="ca-ES" sz="2000" dirty="0"/>
              <a:t> </a:t>
            </a:r>
            <a:r>
              <a:rPr lang="ca-ES" sz="2000" dirty="0" err="1"/>
              <a:t>inicial</a:t>
            </a:r>
            <a:endParaRPr lang="ca-ES" sz="2000" dirty="0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795963" y="4076700"/>
            <a:ext cx="251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ca-ES" sz="2000"/>
              <a:t>Cronograma / pla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900113" y="5876925"/>
            <a:ext cx="7488237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971550" y="5949950"/>
            <a:ext cx="295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/>
              <a:t>Seguiment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364163" y="5949950"/>
            <a:ext cx="2951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ca-ES" sz="2000"/>
              <a:t>Avaluació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908050" y="460375"/>
          <a:ext cx="8229600" cy="637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4427538" y="476250"/>
            <a:ext cx="4392612" cy="13684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427538" y="692150"/>
            <a:ext cx="4392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/>
              <a:t>ATENCIÓ EDUCATIVA</a:t>
            </a:r>
          </a:p>
          <a:p>
            <a:pPr algn="ctr">
              <a:spcBef>
                <a:spcPct val="50000"/>
              </a:spcBef>
            </a:pPr>
            <a:r>
              <a:rPr lang="ca-ES" sz="2000" b="1"/>
              <a:t>Pla Individualitzat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427538" y="1844675"/>
            <a:ext cx="4392612" cy="13684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427538" y="2276475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/>
              <a:t>ACCELERACIÓ</a:t>
            </a:r>
            <a:endParaRPr lang="ca-ES" sz="2000" b="1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427538" y="3213100"/>
            <a:ext cx="4392612" cy="13684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427538" y="3357563"/>
            <a:ext cx="43926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/>
              <a:t>AGRUPAMENT</a:t>
            </a:r>
          </a:p>
          <a:p>
            <a:pPr algn="ctr">
              <a:spcBef>
                <a:spcPct val="50000"/>
              </a:spcBef>
            </a:pPr>
            <a:r>
              <a:rPr lang="ca-ES" sz="2400" b="1"/>
              <a:t>ESCOLAR EXTRAESCOLAR</a:t>
            </a:r>
            <a:endParaRPr lang="ca-ES" sz="2000" b="1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4427538" y="4581525"/>
            <a:ext cx="4392612" cy="9001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427538" y="4797425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/>
              <a:t>ENRIQUIMENT</a:t>
            </a:r>
            <a:endParaRPr lang="ca-ES" sz="2000" b="1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4427538" y="5489575"/>
            <a:ext cx="4392612" cy="13684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427538" y="5949950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/>
              <a:t>INTERVENCIÓ FAMILIAR</a:t>
            </a:r>
            <a:endParaRPr lang="ca-ES" sz="20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539750" y="0"/>
            <a:ext cx="7924800" cy="1311275"/>
          </a:xfrm>
        </p:spPr>
        <p:txBody>
          <a:bodyPr/>
          <a:lstStyle/>
          <a:p>
            <a:pPr algn="ctr" eaLnBrk="1" hangingPunct="1"/>
            <a:r>
              <a:rPr lang="es-ES"/>
              <a:t>ENRIQUIMENT: DILEMES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762000" y="1773238"/>
            <a:ext cx="7696200" cy="3441700"/>
          </a:xfrm>
        </p:spPr>
        <p:txBody>
          <a:bodyPr/>
          <a:lstStyle/>
          <a:p>
            <a:pPr eaLnBrk="1" hangingPunct="1"/>
            <a:r>
              <a:rPr lang="ca-ES" b="1">
                <a:solidFill>
                  <a:schemeClr val="bg1"/>
                </a:solidFill>
              </a:rPr>
              <a:t>“...la qüestió és si podem ensenyar contingut i desenvolupar, alhora, habilitats intel·lectuals de manera que ensenyar per al pensament es converteixi a ensenyar pensament i creativitat...”</a:t>
            </a:r>
            <a:br>
              <a:rPr lang="ca-ES" b="1">
                <a:solidFill>
                  <a:schemeClr val="bg1"/>
                </a:solidFill>
              </a:rPr>
            </a:br>
            <a:r>
              <a:rPr lang="ca-ES" b="1">
                <a:solidFill>
                  <a:schemeClr val="bg1"/>
                </a:solidFill>
              </a:rPr>
              <a:t/>
            </a:r>
            <a:br>
              <a:rPr lang="ca-ES" b="1">
                <a:solidFill>
                  <a:schemeClr val="bg1"/>
                </a:solidFill>
              </a:rPr>
            </a:br>
            <a:endParaRPr lang="es-ES" b="1">
              <a:solidFill>
                <a:schemeClr val="bg1"/>
              </a:solidFill>
            </a:endParaRPr>
          </a:p>
          <a:p>
            <a:pPr eaLnBrk="1" hangingPunct="1">
              <a:buFont typeface="Wingdings" pitchFamily="-65" charset="2"/>
              <a:buNone/>
            </a:pPr>
            <a:r>
              <a:rPr lang="es-ES" b="1">
                <a:solidFill>
                  <a:schemeClr val="bg1"/>
                </a:solidFill>
              </a:rPr>
              <a:t> </a:t>
            </a:r>
            <a:r>
              <a:rPr lang="es-ES">
                <a:solidFill>
                  <a:schemeClr val="bg1"/>
                </a:solidFill>
              </a:rPr>
              <a:t> </a:t>
            </a:r>
            <a:r>
              <a:rPr lang="es-ES" sz="1800">
                <a:solidFill>
                  <a:schemeClr val="bg1"/>
                </a:solidFill>
              </a:rPr>
              <a:t>Sternberg (1997) (Educating intelligence: infusing  the triarchic  Theory into school instruction)</a:t>
            </a:r>
          </a:p>
          <a:p>
            <a:pPr eaLnBrk="1" hangingPunct="1"/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CuadroTexto"/>
          <p:cNvSpPr txBox="1">
            <a:spLocks noChangeArrowheads="1"/>
          </p:cNvSpPr>
          <p:nvPr/>
        </p:nvSpPr>
        <p:spPr bwMode="auto">
          <a:xfrm>
            <a:off x="1476375" y="1196975"/>
            <a:ext cx="712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Arial Black" pitchFamily="-65" charset="0"/>
              </a:rPr>
              <a:t>Són recomanables per…</a:t>
            </a:r>
          </a:p>
        </p:txBody>
      </p:sp>
      <p:graphicFrame>
        <p:nvGraphicFramePr>
          <p:cNvPr id="10285" name="Group 45"/>
          <p:cNvGraphicFramePr>
            <a:graphicFrameLocks noGrp="1"/>
          </p:cNvGraphicFramePr>
          <p:nvPr/>
        </p:nvGraphicFramePr>
        <p:xfrm>
          <a:off x="900113" y="1844675"/>
          <a:ext cx="6911975" cy="4305300"/>
        </p:xfrm>
        <a:graphic>
          <a:graphicData uri="http://schemas.openxmlformats.org/drawingml/2006/table">
            <a:tbl>
              <a:tblPr/>
              <a:tblGrid>
                <a:gridCol w="2305050"/>
                <a:gridCol w="2303462"/>
                <a:gridCol w="2303463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</a:rPr>
                        <a:t>Referit al context escolar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</a:rPr>
                        <a:t>Referit als alumnes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</a:rPr>
                        <a:t>Referit a la família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8AC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Produeix un enriquiment general de l'aula.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Dóna als professors l'oportunitat de perfeccionar-se professionalment.</a:t>
                      </a:r>
                      <a:b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</a:b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És adequat per a totes les formes de superdotació o talent.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Ofereix oportunitats de desenvolupament intel·lectual i social en el context habitual de l'alumne.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Evita problemes de socialització.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Afavoreix les relacions familiars i evita conflictes fraterns.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AEB"/>
                    </a:solidFill>
                  </a:tcPr>
                </a:tc>
              </a:tr>
            </a:tbl>
          </a:graphicData>
        </a:graphic>
      </p:graphicFrame>
      <p:grpSp>
        <p:nvGrpSpPr>
          <p:cNvPr id="2" name="4 Grupo"/>
          <p:cNvGrpSpPr/>
          <p:nvPr/>
        </p:nvGrpSpPr>
        <p:grpSpPr>
          <a:xfrm>
            <a:off x="0" y="0"/>
            <a:ext cx="4101814" cy="1121589"/>
            <a:chOff x="3709657" y="3314025"/>
            <a:chExt cx="4101814" cy="1121589"/>
          </a:xfrm>
          <a:scene3d>
            <a:camera prst="orthographicFront"/>
            <a:lightRig rig="flat" dir="t"/>
          </a:scene3d>
        </p:grpSpPr>
        <p:sp>
          <p:nvSpPr>
            <p:cNvPr id="6" name="5 Rectángulo redondeado"/>
            <p:cNvSpPr/>
            <p:nvPr/>
          </p:nvSpPr>
          <p:spPr>
            <a:xfrm>
              <a:off x="3709657" y="3314025"/>
              <a:ext cx="4101814" cy="1121589"/>
            </a:xfrm>
            <a:prstGeom prst="round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764408" y="3368776"/>
              <a:ext cx="3992312" cy="1012087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300" dirty="0">
                  <a:solidFill>
                    <a:schemeClr val="bg2">
                      <a:lumMod val="10000"/>
                    </a:schemeClr>
                  </a:solidFill>
                </a:rPr>
                <a:t>PROGRAMAS DE ENRIQUECIMIENTO</a:t>
              </a:r>
            </a:p>
          </p:txBody>
        </p:sp>
      </p:grp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0" y="0"/>
            <a:ext cx="4140200" cy="112553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0" y="115888"/>
            <a:ext cx="4103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/>
              <a:t>PROGRAMES D’ENRIQUIMENT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CuadroTexto"/>
          <p:cNvSpPr txBox="1">
            <a:spLocks noChangeArrowheads="1"/>
          </p:cNvSpPr>
          <p:nvPr/>
        </p:nvSpPr>
        <p:spPr bwMode="auto">
          <a:xfrm>
            <a:off x="1476375" y="1196975"/>
            <a:ext cx="712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Arial Black" pitchFamily="-65" charset="0"/>
              </a:rPr>
              <a:t>Poden presentar dificultats per…</a:t>
            </a:r>
          </a:p>
        </p:txBody>
      </p:sp>
      <p:graphicFrame>
        <p:nvGraphicFramePr>
          <p:cNvPr id="11301" name="Group 37"/>
          <p:cNvGraphicFramePr>
            <a:graphicFrameLocks noGrp="1"/>
          </p:cNvGraphicFramePr>
          <p:nvPr/>
        </p:nvGraphicFramePr>
        <p:xfrm>
          <a:off x="900113" y="1844675"/>
          <a:ext cx="6911975" cy="3482340"/>
        </p:xfrm>
        <a:graphic>
          <a:graphicData uri="http://schemas.openxmlformats.org/drawingml/2006/table">
            <a:tbl>
              <a:tblPr/>
              <a:tblGrid>
                <a:gridCol w="2305050"/>
                <a:gridCol w="2303462"/>
                <a:gridCol w="2303463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</a:rPr>
                        <a:t>Referit al context escolar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</a:rPr>
                        <a:t>Referit als alumnes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</a:rPr>
                        <a:t>Referit a la família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8AC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Requereix una organització escolar idònia.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Especialització del professorat.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Recursos econòmics i tecnològics.</a:t>
                      </a:r>
                      <a:b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</a:b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/>
                      </a:r>
                      <a:b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</a:b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Implica un treball curricular molt més extens que l'habitual.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Pot fer a l'alumne sentir-se “diferent” realitzant treballs únics dins del seu grup.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És necessària la col·laboració de la família en diferents aspectes.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És necessària una major dedicació temporal dels pares al fill/a.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AEB"/>
                    </a:solidFill>
                  </a:tcPr>
                </a:tc>
              </a:tr>
            </a:tbl>
          </a:graphicData>
        </a:graphic>
      </p:graphicFrame>
      <p:grpSp>
        <p:nvGrpSpPr>
          <p:cNvPr id="2" name="4 Grupo"/>
          <p:cNvGrpSpPr/>
          <p:nvPr/>
        </p:nvGrpSpPr>
        <p:grpSpPr>
          <a:xfrm>
            <a:off x="0" y="0"/>
            <a:ext cx="4101814" cy="1121589"/>
            <a:chOff x="3709657" y="3314025"/>
            <a:chExt cx="4101814" cy="1121589"/>
          </a:xfrm>
          <a:scene3d>
            <a:camera prst="orthographicFront"/>
            <a:lightRig rig="flat" dir="t"/>
          </a:scene3d>
        </p:grpSpPr>
        <p:sp>
          <p:nvSpPr>
            <p:cNvPr id="6" name="5 Rectángulo redondeado"/>
            <p:cNvSpPr/>
            <p:nvPr/>
          </p:nvSpPr>
          <p:spPr>
            <a:xfrm>
              <a:off x="3709657" y="3314025"/>
              <a:ext cx="4101814" cy="1121589"/>
            </a:xfrm>
            <a:prstGeom prst="round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764408" y="3368776"/>
              <a:ext cx="3992312" cy="1012087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300" dirty="0">
                  <a:solidFill>
                    <a:schemeClr val="bg2">
                      <a:lumMod val="10000"/>
                    </a:schemeClr>
                  </a:solidFill>
                </a:rPr>
                <a:t>PROGRAMAS DE ENRIQUECIMIENTO</a:t>
              </a:r>
            </a:p>
          </p:txBody>
        </p:sp>
      </p:grp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0" y="0"/>
            <a:ext cx="4140200" cy="112553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0" y="115888"/>
            <a:ext cx="4103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/>
              <a:t>PROGRAMES D’ENRIQUIMENT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835150" y="1268413"/>
            <a:ext cx="6172200" cy="376237"/>
          </a:xfrm>
          <a:prstGeom prst="rect">
            <a:avLst/>
          </a:prstGeom>
          <a:gradFill rotWithShape="1">
            <a:gsLst>
              <a:gs pos="0">
                <a:srgbClr val="89E7FF"/>
              </a:gs>
              <a:gs pos="35001">
                <a:srgbClr val="ADEDFF"/>
              </a:gs>
              <a:gs pos="100000">
                <a:srgbClr val="DDF8FF"/>
              </a:gs>
            </a:gsLst>
            <a:lin ang="16200000" scaled="1"/>
          </a:gradFill>
          <a:ln w="9525">
            <a:solidFill>
              <a:srgbClr val="00ACDC"/>
            </a:solidFill>
            <a:miter lim="800000"/>
            <a:headEnd type="none" w="sm" len="sm"/>
            <a:tailEnd type="none" w="sm" len="sm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  <a:latin typeface="Lucida Sans Unicode" pitchFamily="-65" charset="0"/>
              </a:rPr>
              <a:t>PRINCIPIS  BÀSICS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612576" y="2204864"/>
            <a:ext cx="9533315" cy="243143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defRPr/>
            </a:pPr>
            <a:r>
              <a:rPr lang="es-ES" sz="54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¿</a:t>
            </a:r>
            <a:r>
              <a:rPr lang="es-ES" sz="44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QUÉ ENSEÑAR?</a:t>
            </a:r>
          </a:p>
          <a:p>
            <a:pPr algn="ctr">
              <a:defRPr/>
            </a:pPr>
            <a:r>
              <a:rPr lang="es-ES" sz="44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¿CÓMO Y CUANDO ENSEÑAR?</a:t>
            </a:r>
          </a:p>
          <a:p>
            <a:pPr algn="ctr">
              <a:defRPr/>
            </a:pPr>
            <a:r>
              <a:rPr lang="es-ES" sz="44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¿QUÉ Y COMO EVALUAR</a:t>
            </a:r>
            <a:r>
              <a:rPr lang="es-ES" sz="54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?</a:t>
            </a:r>
            <a:endParaRPr lang="es-E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" name="4 Grupo"/>
          <p:cNvGrpSpPr/>
          <p:nvPr/>
        </p:nvGrpSpPr>
        <p:grpSpPr>
          <a:xfrm>
            <a:off x="0" y="0"/>
            <a:ext cx="4101814" cy="1121589"/>
            <a:chOff x="3709657" y="3314025"/>
            <a:chExt cx="4101814" cy="1121589"/>
          </a:xfrm>
          <a:scene3d>
            <a:camera prst="orthographicFront"/>
            <a:lightRig rig="flat" dir="t"/>
          </a:scene3d>
        </p:grpSpPr>
        <p:sp>
          <p:nvSpPr>
            <p:cNvPr id="6" name="5 Rectángulo redondeado"/>
            <p:cNvSpPr/>
            <p:nvPr/>
          </p:nvSpPr>
          <p:spPr>
            <a:xfrm>
              <a:off x="3709657" y="3314025"/>
              <a:ext cx="4101814" cy="1121589"/>
            </a:xfrm>
            <a:prstGeom prst="round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764408" y="3368776"/>
              <a:ext cx="3992312" cy="1012087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300" dirty="0">
                  <a:solidFill>
                    <a:schemeClr val="bg2">
                      <a:lumMod val="10000"/>
                    </a:schemeClr>
                  </a:solidFill>
                </a:rPr>
                <a:t>PROGRAMAS DE ENRIQUECIMIENTO</a:t>
              </a:r>
            </a:p>
          </p:txBody>
        </p:sp>
      </p:grp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0" y="0"/>
            <a:ext cx="4140200" cy="112553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115888"/>
            <a:ext cx="4103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/>
              <a:t>PROGRAMES D’ENRIQUIMENT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2349500"/>
            <a:ext cx="9144000" cy="2159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0" y="2420938"/>
            <a:ext cx="9144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200">
                <a:solidFill>
                  <a:srgbClr val="003399"/>
                </a:solidFill>
                <a:latin typeface="Arial Black" pitchFamily="-65" charset="0"/>
              </a:rPr>
              <a:t>QUÈ ENSENYAR?</a:t>
            </a:r>
          </a:p>
          <a:p>
            <a:pPr algn="ctr">
              <a:spcBef>
                <a:spcPct val="50000"/>
              </a:spcBef>
            </a:pPr>
            <a:r>
              <a:rPr lang="ca-ES" sz="3200">
                <a:solidFill>
                  <a:srgbClr val="003399"/>
                </a:solidFill>
                <a:latin typeface="Arial Black" pitchFamily="-65" charset="0"/>
              </a:rPr>
              <a:t>COM I QUAN ENSENYAR?</a:t>
            </a:r>
          </a:p>
          <a:p>
            <a:pPr algn="ctr">
              <a:spcBef>
                <a:spcPct val="50000"/>
              </a:spcBef>
            </a:pPr>
            <a:r>
              <a:rPr lang="ca-ES" sz="3200">
                <a:solidFill>
                  <a:srgbClr val="003399"/>
                </a:solidFill>
                <a:latin typeface="Arial Black" pitchFamily="-65" charset="0"/>
              </a:rPr>
              <a:t>QUÈ I COM AVALUAR?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4364846" cy="1193512"/>
            <a:chOff x="3564771" y="3526539"/>
            <a:chExt cx="4364846" cy="1193512"/>
          </a:xfrm>
          <a:scene3d>
            <a:camera prst="orthographicFront"/>
            <a:lightRig rig="flat" dir="t"/>
          </a:scene3d>
        </p:grpSpPr>
        <p:sp>
          <p:nvSpPr>
            <p:cNvPr id="3" name="2 Rectángulo redondeado"/>
            <p:cNvSpPr/>
            <p:nvPr/>
          </p:nvSpPr>
          <p:spPr>
            <a:xfrm>
              <a:off x="3564771" y="3526539"/>
              <a:ext cx="4364846" cy="1193512"/>
            </a:xfrm>
            <a:prstGeom prst="round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3623033" y="3584801"/>
              <a:ext cx="4248322" cy="1076988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400" dirty="0">
                  <a:solidFill>
                    <a:schemeClr val="bg2">
                      <a:lumMod val="10000"/>
                    </a:schemeClr>
                  </a:solidFill>
                </a:rPr>
                <a:t>PROGRAMAS DE ENRIQUECIMIENTO</a:t>
              </a:r>
            </a:p>
          </p:txBody>
        </p:sp>
      </p:grpSp>
      <p:graphicFrame>
        <p:nvGraphicFramePr>
          <p:cNvPr id="5" name="4 Diagrama"/>
          <p:cNvGraphicFramePr/>
          <p:nvPr/>
        </p:nvGraphicFramePr>
        <p:xfrm>
          <a:off x="1475656" y="1484784"/>
          <a:ext cx="693643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3563938" y="1052513"/>
            <a:ext cx="4856162" cy="112395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ES" dirty="0"/>
          </a:p>
          <a:p>
            <a:pPr algn="ctr">
              <a:defRPr/>
            </a:pPr>
            <a:r>
              <a:rPr lang="es-ES" dirty="0"/>
              <a:t>CONTEXTOS  INCLUSIVOS</a:t>
            </a:r>
          </a:p>
        </p:txBody>
      </p:sp>
      <p:sp>
        <p:nvSpPr>
          <p:cNvPr id="13317" name="7 CuadroTexto"/>
          <p:cNvSpPr txBox="1">
            <a:spLocks noChangeArrowheads="1"/>
          </p:cNvSpPr>
          <p:nvPr/>
        </p:nvSpPr>
        <p:spPr bwMode="auto">
          <a:xfrm>
            <a:off x="5795963" y="3644900"/>
            <a:ext cx="2663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Modelo Triádico SEM</a:t>
            </a:r>
          </a:p>
          <a:p>
            <a:r>
              <a:rPr lang="es-ES">
                <a:solidFill>
                  <a:schemeClr val="bg1"/>
                </a:solidFill>
              </a:rPr>
              <a:t>Taxonomia Bloom</a:t>
            </a:r>
          </a:p>
          <a:p>
            <a:r>
              <a:rPr lang="es-ES">
                <a:solidFill>
                  <a:schemeClr val="bg1"/>
                </a:solidFill>
              </a:rPr>
              <a:t>Método de proyectos</a:t>
            </a:r>
          </a:p>
        </p:txBody>
      </p:sp>
      <p:cxnSp>
        <p:nvCxnSpPr>
          <p:cNvPr id="13318" name="9 Conector recto de flecha"/>
          <p:cNvCxnSpPr>
            <a:cxnSpLocks noChangeShapeType="1"/>
          </p:cNvCxnSpPr>
          <p:nvPr/>
        </p:nvCxnSpPr>
        <p:spPr bwMode="auto">
          <a:xfrm>
            <a:off x="5219700" y="4005263"/>
            <a:ext cx="431800" cy="1444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3319" name="11 Conector recto de flecha"/>
          <p:cNvCxnSpPr>
            <a:cxnSpLocks noChangeShapeType="1"/>
          </p:cNvCxnSpPr>
          <p:nvPr/>
        </p:nvCxnSpPr>
        <p:spPr bwMode="auto">
          <a:xfrm flipV="1">
            <a:off x="5219700" y="4221163"/>
            <a:ext cx="360363" cy="1444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052513"/>
            <a:ext cx="5111750" cy="11525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ca-ES">
              <a:solidFill>
                <a:schemeClr val="bg1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48038" y="1412875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>
                <a:solidFill>
                  <a:schemeClr val="bg1"/>
                </a:solidFill>
              </a:rPr>
              <a:t>CONTEXTOS INCLUSIUS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348038" y="2205038"/>
            <a:ext cx="5111750" cy="11525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ca-ES">
              <a:solidFill>
                <a:schemeClr val="bg1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348038" y="2205038"/>
            <a:ext cx="1800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Activitats d’</a:t>
            </a:r>
            <a:r>
              <a:rPr lang="ca-ES"/>
              <a:t> </a:t>
            </a:r>
            <a:r>
              <a:rPr lang="ca-ES" b="1">
                <a:solidFill>
                  <a:schemeClr val="bg1"/>
                </a:solidFill>
              </a:rPr>
              <a:t>ampliació i aprofundiment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659563" y="2205038"/>
            <a:ext cx="18002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ca-ES" b="1">
                <a:solidFill>
                  <a:schemeClr val="bg1"/>
                </a:solidFill>
              </a:rPr>
              <a:t> Ampliació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ca-ES" b="1">
                <a:solidFill>
                  <a:schemeClr val="bg1"/>
                </a:solidFill>
              </a:rPr>
              <a:t> Adaptació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348038" y="3357563"/>
            <a:ext cx="5111750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ca-ES">
              <a:solidFill>
                <a:schemeClr val="bg1"/>
              </a:solidFill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348038" y="3429000"/>
            <a:ext cx="18002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Models d’enriquiment</a:t>
            </a:r>
          </a:p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Específic</a:t>
            </a:r>
          </a:p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Aleatori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940425" y="3573463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Model Triàdic SEM</a:t>
            </a:r>
          </a:p>
          <a:p>
            <a:pPr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Taxonomia Bloom</a:t>
            </a:r>
          </a:p>
          <a:p>
            <a:pPr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Mètode de projectes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5148263" y="3860800"/>
            <a:ext cx="576262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V="1">
            <a:off x="5148263" y="4149725"/>
            <a:ext cx="576262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0" y="0"/>
            <a:ext cx="4427538" cy="11969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0" y="188913"/>
            <a:ext cx="4427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/>
              <a:t>PROGRAMES D’ENRIQUIMENT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3348038" y="4941888"/>
            <a:ext cx="5111750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ca-ES">
              <a:solidFill>
                <a:schemeClr val="bg1"/>
              </a:solidFill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3348038" y="5445125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Enriquiment cognitiu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83883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468544" cy="58477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rgbClr val="00206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>
                <a:solidFill>
                  <a:srgbClr val="FFFFFF"/>
                </a:solidFill>
              </a:rPr>
              <a:t>SCHOOLWIDE ENRICHMENT MODEL</a:t>
            </a:r>
            <a:endParaRPr lang="es-E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 eaLnBrk="1" hangingPunct="1"/>
            <a:r>
              <a:rPr lang="es-ES" sz="3600">
                <a:solidFill>
                  <a:srgbClr val="003F7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Enriquiment des de la Taxonomia de Bloom 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475656" y="1340768"/>
          <a:ext cx="6096000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1187624" y="3356992"/>
          <a:ext cx="548444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365" name="5 CuadroTexto">
            <a:hlinkClick r:id="rId12" action="ppaction://hlinkpres?slideindex=1&amp;slidetitle=Diapositiva 1"/>
          </p:cNvPr>
          <p:cNvSpPr txBox="1">
            <a:spLocks noChangeArrowheads="1"/>
          </p:cNvSpPr>
          <p:nvPr/>
        </p:nvSpPr>
        <p:spPr bwMode="auto">
          <a:xfrm>
            <a:off x="4787900" y="6396038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400">
                <a:latin typeface="French Script MT" pitchFamily="66" charset="0"/>
                <a:hlinkClick r:id="rId12" action="ppaction://hlinkpres?slideindex=1&amp;slidetitle=Diapositiva 1"/>
              </a:rPr>
              <a:t>Luz Pérez.  2013</a:t>
            </a:r>
            <a:endParaRPr lang="es-ES" sz="2400">
              <a:latin typeface="French Script MT" pitchFamily="66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1331913" y="1268413"/>
            <a:ext cx="2087562" cy="14398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331913" y="1773238"/>
            <a:ext cx="208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000"/>
              <a:t>Cognitiu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331913" y="134143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Domini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3419475" y="1268413"/>
            <a:ext cx="2087563" cy="14398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419475" y="13414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Domini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419475" y="1773238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000"/>
              <a:t>Afectiu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508625" y="1268413"/>
            <a:ext cx="2087563" cy="1439862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508625" y="13414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Domini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508625" y="1773238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000"/>
              <a:t>Psicomotor</a:t>
            </a: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 rot="10800000">
            <a:off x="2124075" y="2781300"/>
            <a:ext cx="503238" cy="431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1187450" y="3284538"/>
            <a:ext cx="5761038" cy="316865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331913" y="3284538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>
                <a:solidFill>
                  <a:schemeClr val="bg1"/>
                </a:solidFill>
              </a:rPr>
              <a:t>Categories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716463" y="3284538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>
                <a:solidFill>
                  <a:schemeClr val="bg1"/>
                </a:solidFill>
              </a:rPr>
              <a:t>Recordar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187450" y="3860800"/>
            <a:ext cx="223202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Recordar</a:t>
            </a:r>
          </a:p>
          <a:p>
            <a:pPr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Comprendre</a:t>
            </a:r>
          </a:p>
          <a:p>
            <a:pPr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Aplicar</a:t>
            </a:r>
          </a:p>
          <a:p>
            <a:pPr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Analitzar</a:t>
            </a:r>
          </a:p>
          <a:p>
            <a:pPr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Avaluar</a:t>
            </a:r>
          </a:p>
          <a:p>
            <a:pPr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Crear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716463" y="3860800"/>
            <a:ext cx="22320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ca-ES" b="1">
                <a:solidFill>
                  <a:schemeClr val="bg1"/>
                </a:solidFill>
              </a:rPr>
              <a:t>Conceptes</a:t>
            </a:r>
          </a:p>
          <a:p>
            <a:endParaRPr lang="ca-ES" b="1">
              <a:solidFill>
                <a:schemeClr val="bg1"/>
              </a:solidFill>
            </a:endParaRPr>
          </a:p>
          <a:p>
            <a:r>
              <a:rPr lang="ca-ES" b="1">
                <a:solidFill>
                  <a:schemeClr val="bg1"/>
                </a:solidFill>
              </a:rPr>
              <a:t>Paraules clau</a:t>
            </a:r>
          </a:p>
          <a:p>
            <a:r>
              <a:rPr lang="ca-ES" b="1">
                <a:solidFill>
                  <a:schemeClr val="bg1"/>
                </a:solidFill>
              </a:rPr>
              <a:t>(verbs)</a:t>
            </a:r>
          </a:p>
          <a:p>
            <a:endParaRPr lang="ca-ES" b="1">
              <a:solidFill>
                <a:schemeClr val="bg1"/>
              </a:solidFill>
            </a:endParaRPr>
          </a:p>
          <a:p>
            <a:r>
              <a:rPr lang="ca-ES" b="1">
                <a:solidFill>
                  <a:schemeClr val="bg1"/>
                </a:solidFill>
              </a:rPr>
              <a:t>Preguntes</a:t>
            </a:r>
          </a:p>
          <a:p>
            <a:endParaRPr lang="ca-ES" b="1">
              <a:solidFill>
                <a:schemeClr val="bg1"/>
              </a:solidFill>
            </a:endParaRPr>
          </a:p>
          <a:p>
            <a:r>
              <a:rPr lang="ca-ES" b="1">
                <a:solidFill>
                  <a:schemeClr val="bg1"/>
                </a:solidFill>
              </a:rPr>
              <a:t>Activitats a realitzar o avaluar</a:t>
            </a:r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 rot="5400000">
            <a:off x="3672681" y="4472782"/>
            <a:ext cx="503237" cy="431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/>
          <p:cNvSpPr txBox="1">
            <a:spLocks noChangeArrowheads="1"/>
          </p:cNvSpPr>
          <p:nvPr/>
        </p:nvSpPr>
        <p:spPr bwMode="auto">
          <a:xfrm>
            <a:off x="2209800" y="5334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latin typeface="Arial Black" pitchFamily="-65" charset="0"/>
              </a:rPr>
              <a:t>Elecció del tema</a:t>
            </a:r>
            <a:endParaRPr lang="es-ES">
              <a:latin typeface="Arial Black" pitchFamily="-65" charset="0"/>
            </a:endParaRPr>
          </a:p>
        </p:txBody>
      </p:sp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533400" y="1371600"/>
            <a:ext cx="8305800" cy="3968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>
                <a:latin typeface="Arial Black" pitchFamily="-65" charset="0"/>
              </a:rPr>
              <a:t>Objectius del currículum + estratègies + valors i normes</a:t>
            </a:r>
            <a:endParaRPr lang="es-ES" sz="2000">
              <a:latin typeface="Arial Black" pitchFamily="-65" charset="0"/>
            </a:endParaRPr>
          </a:p>
        </p:txBody>
      </p:sp>
      <p:sp>
        <p:nvSpPr>
          <p:cNvPr id="62468" name="Text Box 1028"/>
          <p:cNvSpPr txBox="1">
            <a:spLocks noChangeArrowheads="1"/>
          </p:cNvSpPr>
          <p:nvPr/>
        </p:nvSpPr>
        <p:spPr bwMode="auto">
          <a:xfrm>
            <a:off x="684213" y="1916113"/>
            <a:ext cx="7467600" cy="8540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>
                <a:latin typeface="Arial Black" pitchFamily="-65" charset="0"/>
              </a:rPr>
              <a:t>Planificació del treball</a:t>
            </a:r>
          </a:p>
          <a:p>
            <a:pPr algn="ctr">
              <a:spcBef>
                <a:spcPct val="50000"/>
              </a:spcBef>
            </a:pPr>
            <a:r>
              <a:rPr lang="es-ES_tradnl" sz="2000">
                <a:latin typeface="Arial Black" pitchFamily="-65" charset="0"/>
              </a:rPr>
              <a:t>ETAPES</a:t>
            </a:r>
          </a:p>
        </p:txBody>
      </p:sp>
      <p:sp>
        <p:nvSpPr>
          <p:cNvPr id="16389" name="Text Box 1030"/>
          <p:cNvSpPr txBox="1">
            <a:spLocks noChangeArrowheads="1"/>
          </p:cNvSpPr>
          <p:nvPr/>
        </p:nvSpPr>
        <p:spPr bwMode="auto">
          <a:xfrm>
            <a:off x="304800" y="2819400"/>
            <a:ext cx="2514600" cy="77946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Arial Black" pitchFamily="-65" charset="0"/>
              </a:rPr>
              <a:t>Objectius</a:t>
            </a:r>
          </a:p>
          <a:p>
            <a:pPr>
              <a:spcBef>
                <a:spcPct val="50000"/>
              </a:spcBef>
            </a:pPr>
            <a:r>
              <a:rPr lang="es-ES_tradnl">
                <a:latin typeface="Arial Black" pitchFamily="-65" charset="0"/>
              </a:rPr>
              <a:t>Complementaris</a:t>
            </a:r>
            <a:endParaRPr lang="es-ES">
              <a:latin typeface="Arial Black" pitchFamily="-65" charset="0"/>
            </a:endParaRPr>
          </a:p>
        </p:txBody>
      </p:sp>
      <p:sp>
        <p:nvSpPr>
          <p:cNvPr id="16390" name="Text Box 1031"/>
          <p:cNvSpPr txBox="1">
            <a:spLocks noChangeArrowheads="1"/>
          </p:cNvSpPr>
          <p:nvPr/>
        </p:nvSpPr>
        <p:spPr bwMode="auto">
          <a:xfrm>
            <a:off x="3810000" y="2819400"/>
            <a:ext cx="3124200" cy="59055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 Black" pitchFamily="-65" charset="0"/>
              </a:rPr>
              <a:t>Planificació del treball cooperatiu</a:t>
            </a:r>
            <a:endParaRPr lang="es-ES" sz="1600">
              <a:latin typeface="Arial Black" pitchFamily="-65" charset="0"/>
            </a:endParaRPr>
          </a:p>
        </p:txBody>
      </p:sp>
      <p:sp>
        <p:nvSpPr>
          <p:cNvPr id="16391" name="Text Box 1032"/>
          <p:cNvSpPr txBox="1">
            <a:spLocks noChangeArrowheads="1"/>
          </p:cNvSpPr>
          <p:nvPr/>
        </p:nvSpPr>
        <p:spPr bwMode="auto">
          <a:xfrm>
            <a:off x="3886200" y="3581400"/>
            <a:ext cx="3048000" cy="6413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Arial Black" pitchFamily="-65" charset="0"/>
              </a:rPr>
              <a:t>Diversificació de tasques</a:t>
            </a:r>
            <a:endParaRPr lang="es-ES">
              <a:latin typeface="Arial Black" pitchFamily="-65" charset="0"/>
            </a:endParaRPr>
          </a:p>
        </p:txBody>
      </p:sp>
      <p:sp>
        <p:nvSpPr>
          <p:cNvPr id="16392" name="Text Box 1033"/>
          <p:cNvSpPr txBox="1">
            <a:spLocks noChangeArrowheads="1"/>
          </p:cNvSpPr>
          <p:nvPr/>
        </p:nvSpPr>
        <p:spPr bwMode="auto">
          <a:xfrm>
            <a:off x="7162800" y="3352800"/>
            <a:ext cx="1676400" cy="5810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 Black" pitchFamily="-65" charset="0"/>
              </a:rPr>
              <a:t>Estratègies i normes</a:t>
            </a:r>
            <a:endParaRPr lang="es-ES" sz="1600">
              <a:latin typeface="Arial Black" pitchFamily="-65" charset="0"/>
            </a:endParaRPr>
          </a:p>
        </p:txBody>
      </p:sp>
      <p:sp>
        <p:nvSpPr>
          <p:cNvPr id="62473" name="Text Box 1034"/>
          <p:cNvSpPr txBox="1">
            <a:spLocks noChangeArrowheads="1"/>
          </p:cNvSpPr>
          <p:nvPr/>
        </p:nvSpPr>
        <p:spPr bwMode="auto">
          <a:xfrm>
            <a:off x="6553200" y="4419600"/>
            <a:ext cx="2362200" cy="784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FFFFFF"/>
                </a:solidFill>
                <a:latin typeface="News Gothic MT" pitchFamily="-65" charset="0"/>
              </a:rPr>
              <a:t>AMPLIACIÓ</a:t>
            </a:r>
          </a:p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FFFFFF"/>
                </a:solidFill>
                <a:latin typeface="News Gothic MT" pitchFamily="-65" charset="0"/>
              </a:rPr>
              <a:t>MONITORIES</a:t>
            </a:r>
            <a:endParaRPr lang="es-ES" b="1">
              <a:solidFill>
                <a:srgbClr val="FFFFFF"/>
              </a:solidFill>
              <a:latin typeface="News Gothic MT" pitchFamily="-65" charset="0"/>
            </a:endParaRPr>
          </a:p>
        </p:txBody>
      </p:sp>
      <p:sp>
        <p:nvSpPr>
          <p:cNvPr id="16396" name="Text Box 1035"/>
          <p:cNvSpPr txBox="1">
            <a:spLocks noChangeArrowheads="1"/>
          </p:cNvSpPr>
          <p:nvPr/>
        </p:nvSpPr>
        <p:spPr bwMode="auto">
          <a:xfrm>
            <a:off x="457200" y="5257800"/>
            <a:ext cx="4953000" cy="13112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latin typeface="Arial Black" pitchFamily="-65" charset="0"/>
              </a:rPr>
              <a:t>Reflexió sobre l’aprenentatge</a:t>
            </a:r>
          </a:p>
          <a:p>
            <a:pPr>
              <a:spcBef>
                <a:spcPct val="50000"/>
              </a:spcBef>
            </a:pPr>
            <a:r>
              <a:rPr lang="es-ES_tradnl" sz="2000">
                <a:latin typeface="Arial Black" pitchFamily="-65" charset="0"/>
              </a:rPr>
              <a:t>Autoavaluació-Avaluació</a:t>
            </a:r>
          </a:p>
          <a:p>
            <a:pPr>
              <a:spcBef>
                <a:spcPct val="50000"/>
              </a:spcBef>
            </a:pPr>
            <a:r>
              <a:rPr lang="es-ES_tradnl" sz="2000">
                <a:latin typeface="Arial Black" pitchFamily="-65" charset="0"/>
              </a:rPr>
              <a:t>Expressió-Difusió</a:t>
            </a:r>
            <a:endParaRPr lang="es-ES" sz="2000">
              <a:latin typeface="Arial Black" pitchFamily="-65" charset="0"/>
            </a:endParaRPr>
          </a:p>
        </p:txBody>
      </p:sp>
      <p:sp>
        <p:nvSpPr>
          <p:cNvPr id="16397" name="AutoShape 1037"/>
          <p:cNvSpPr>
            <a:spLocks noChangeArrowheads="1"/>
          </p:cNvSpPr>
          <p:nvPr/>
        </p:nvSpPr>
        <p:spPr bwMode="auto">
          <a:xfrm rot="5400000">
            <a:off x="1981200" y="3352800"/>
            <a:ext cx="2590800" cy="1371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6398" name="AutoShape 1038"/>
          <p:cNvSpPr>
            <a:spLocks noChangeArrowheads="1"/>
          </p:cNvSpPr>
          <p:nvPr/>
        </p:nvSpPr>
        <p:spPr bwMode="auto">
          <a:xfrm>
            <a:off x="4191000" y="914400"/>
            <a:ext cx="228600" cy="4572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683568" y="1196752"/>
          <a:ext cx="69364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539552" y="0"/>
            <a:ext cx="78790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Intervención educativa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4000" b="1">
                <a:solidFill>
                  <a:schemeClr val="bg1"/>
                </a:solidFill>
              </a:rPr>
              <a:t>INTERVENCIÓ EDUCATIVA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708400" y="1700213"/>
            <a:ext cx="3527425" cy="19446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708400" y="2349500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600"/>
              <a:t>SISTEMES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779838" y="4581525"/>
            <a:ext cx="3527425" cy="19446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79838" y="5229225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600"/>
              <a:t>MODELS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180528" y="0"/>
            <a:ext cx="4364846" cy="1193512"/>
            <a:chOff x="3564771" y="3526539"/>
            <a:chExt cx="4364846" cy="1193512"/>
          </a:xfrm>
          <a:scene3d>
            <a:camera prst="orthographicFront"/>
            <a:lightRig rig="flat" dir="t"/>
          </a:scene3d>
        </p:grpSpPr>
        <p:sp>
          <p:nvSpPr>
            <p:cNvPr id="3" name="2 Rectángulo redondeado"/>
            <p:cNvSpPr/>
            <p:nvPr/>
          </p:nvSpPr>
          <p:spPr>
            <a:xfrm>
              <a:off x="3564771" y="3526539"/>
              <a:ext cx="4364846" cy="1193512"/>
            </a:xfrm>
            <a:prstGeom prst="round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3623033" y="3584801"/>
              <a:ext cx="4248322" cy="1076988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400" dirty="0">
                  <a:solidFill>
                    <a:schemeClr val="bg2">
                      <a:lumMod val="10000"/>
                    </a:schemeClr>
                  </a:solidFill>
                </a:rPr>
                <a:t>PROGRAMAS DE ENRIQUECIMIENTO</a:t>
              </a:r>
            </a:p>
          </p:txBody>
        </p:sp>
      </p:grpSp>
      <p:graphicFrame>
        <p:nvGraphicFramePr>
          <p:cNvPr id="5" name="4 Diagrama"/>
          <p:cNvGraphicFramePr/>
          <p:nvPr/>
        </p:nvGraphicFramePr>
        <p:xfrm>
          <a:off x="1494706" y="1487959"/>
          <a:ext cx="693643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3563938" y="1052513"/>
            <a:ext cx="4856162" cy="112395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ES" dirty="0"/>
          </a:p>
          <a:p>
            <a:pPr algn="ctr">
              <a:defRPr/>
            </a:pPr>
            <a:r>
              <a:rPr lang="es-ES" dirty="0"/>
              <a:t>CONTEXTOS  INCLUSIVOS</a:t>
            </a:r>
          </a:p>
        </p:txBody>
      </p:sp>
      <p:sp>
        <p:nvSpPr>
          <p:cNvPr id="44037" name="7 CuadroTexto"/>
          <p:cNvSpPr txBox="1">
            <a:spLocks noChangeArrowheads="1"/>
          </p:cNvSpPr>
          <p:nvPr/>
        </p:nvSpPr>
        <p:spPr bwMode="auto">
          <a:xfrm>
            <a:off x="5795963" y="3644900"/>
            <a:ext cx="2663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1600">
                <a:latin typeface="Lucida Sans Unicode" pitchFamily="-65" charset="0"/>
              </a:rPr>
              <a:t>Modelo Triádico SEM</a:t>
            </a:r>
          </a:p>
          <a:p>
            <a:r>
              <a:rPr lang="es-ES" sz="1600">
                <a:latin typeface="Lucida Sans Unicode" pitchFamily="-65" charset="0"/>
              </a:rPr>
              <a:t>Taxonomia Bloom</a:t>
            </a:r>
          </a:p>
          <a:p>
            <a:r>
              <a:rPr lang="es-ES" sz="1600">
                <a:latin typeface="Lucida Sans Unicode" pitchFamily="-65" charset="0"/>
              </a:rPr>
              <a:t>Método de proyectos</a:t>
            </a:r>
          </a:p>
        </p:txBody>
      </p:sp>
      <p:cxnSp>
        <p:nvCxnSpPr>
          <p:cNvPr id="17414" name="9 Conector recto de flecha"/>
          <p:cNvCxnSpPr>
            <a:cxnSpLocks noChangeShapeType="1"/>
          </p:cNvCxnSpPr>
          <p:nvPr/>
        </p:nvCxnSpPr>
        <p:spPr bwMode="auto">
          <a:xfrm>
            <a:off x="5219700" y="4005263"/>
            <a:ext cx="431800" cy="144462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17415" name="11 Conector recto de flecha"/>
          <p:cNvCxnSpPr>
            <a:cxnSpLocks noChangeShapeType="1"/>
          </p:cNvCxnSpPr>
          <p:nvPr/>
        </p:nvCxnSpPr>
        <p:spPr bwMode="auto">
          <a:xfrm flipV="1">
            <a:off x="5219700" y="4221163"/>
            <a:ext cx="360363" cy="1444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0" name="9 CuadroTexto"/>
          <p:cNvSpPr txBox="1"/>
          <p:nvPr/>
        </p:nvSpPr>
        <p:spPr>
          <a:xfrm>
            <a:off x="6227763" y="5589588"/>
            <a:ext cx="2016125" cy="64611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latin typeface="Arial" pitchFamily="34" charset="0"/>
              </a:rPr>
              <a:t>CAIT</a:t>
            </a:r>
          </a:p>
          <a:p>
            <a:pPr algn="ctr">
              <a:defRPr/>
            </a:pPr>
            <a:r>
              <a:rPr lang="es-ES" b="1" dirty="0">
                <a:latin typeface="Arial" pitchFamily="34" charset="0"/>
              </a:rPr>
              <a:t>PIM</a:t>
            </a:r>
          </a:p>
        </p:txBody>
      </p:sp>
      <p:sp>
        <p:nvSpPr>
          <p:cNvPr id="17417" name="10 Flecha abajo"/>
          <p:cNvSpPr>
            <a:spLocks noChangeArrowheads="1"/>
          </p:cNvSpPr>
          <p:nvPr/>
        </p:nvSpPr>
        <p:spPr bwMode="auto">
          <a:xfrm rot="-3236513">
            <a:off x="5737225" y="2578100"/>
            <a:ext cx="433388" cy="4333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419475" y="1052513"/>
            <a:ext cx="5111750" cy="11525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ca-ES">
              <a:solidFill>
                <a:schemeClr val="bg1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419475" y="1412875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>
                <a:solidFill>
                  <a:schemeClr val="bg1"/>
                </a:solidFill>
              </a:rPr>
              <a:t>CONTEXTOS INCLUSIUS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419475" y="2205038"/>
            <a:ext cx="5111750" cy="11525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ca-ES">
              <a:solidFill>
                <a:schemeClr val="bg1"/>
              </a:solidFill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419475" y="2205038"/>
            <a:ext cx="1800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Activitats d’</a:t>
            </a:r>
            <a:r>
              <a:rPr lang="ca-ES"/>
              <a:t> </a:t>
            </a:r>
            <a:r>
              <a:rPr lang="ca-ES" b="1">
                <a:solidFill>
                  <a:schemeClr val="bg1"/>
                </a:solidFill>
              </a:rPr>
              <a:t>ampliació i aprofundiment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732588" y="2205038"/>
            <a:ext cx="18002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ca-ES" b="1">
                <a:solidFill>
                  <a:schemeClr val="bg1"/>
                </a:solidFill>
              </a:rPr>
              <a:t> Ampliació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ca-ES" b="1">
                <a:solidFill>
                  <a:schemeClr val="bg1"/>
                </a:solidFill>
              </a:rPr>
              <a:t> Adaptació</a:t>
            </a: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 rot="2038052">
            <a:off x="6227763" y="2349500"/>
            <a:ext cx="584200" cy="504825"/>
          </a:xfrm>
          <a:prstGeom prst="rightArrow">
            <a:avLst>
              <a:gd name="adj1" fmla="val 50000"/>
              <a:gd name="adj2" fmla="val 28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" name="12 Flecha curvada hacia la izquierda"/>
          <p:cNvSpPr/>
          <p:nvPr/>
        </p:nvSpPr>
        <p:spPr bwMode="auto">
          <a:xfrm>
            <a:off x="8532813" y="3068638"/>
            <a:ext cx="611187" cy="2736850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419475" y="3357563"/>
            <a:ext cx="5111750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ca-ES">
              <a:solidFill>
                <a:schemeClr val="bg1"/>
              </a:solidFill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419475" y="3429000"/>
            <a:ext cx="18002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Models d’enriquiment</a:t>
            </a:r>
          </a:p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Específic</a:t>
            </a:r>
          </a:p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Aleatori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084888" y="350043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Model Triàdic SEM</a:t>
            </a:r>
          </a:p>
          <a:p>
            <a:pPr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Taxonomia Bloom</a:t>
            </a:r>
          </a:p>
          <a:p>
            <a:pPr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Mètode de projectes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5364163" y="3860800"/>
            <a:ext cx="576262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V="1">
            <a:off x="5364163" y="4149725"/>
            <a:ext cx="576262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-180975" y="0"/>
            <a:ext cx="4427538" cy="11969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-180975" y="188913"/>
            <a:ext cx="4427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/>
              <a:t>PROGRAMES D’ENRIQUIMENT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3419475" y="4941888"/>
            <a:ext cx="5111750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ca-ES">
              <a:solidFill>
                <a:schemeClr val="bg1"/>
              </a:solidFill>
            </a:endParaRP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3419475" y="544512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Enriquiment cognitiu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732588" y="5373688"/>
            <a:ext cx="1800225" cy="77946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CAIT</a:t>
            </a:r>
          </a:p>
          <a:p>
            <a:pPr algn="ctr">
              <a:spcBef>
                <a:spcPct val="50000"/>
              </a:spcBef>
            </a:pPr>
            <a:r>
              <a:rPr lang="ca-ES" b="1">
                <a:solidFill>
                  <a:schemeClr val="bg1"/>
                </a:solidFill>
              </a:rPr>
              <a:t>PIM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79333" y="366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3" name="Imagen 2" descr="2AC - Sessió 2 - Par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877888" y="-486808"/>
            <a:ext cx="10854628" cy="766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395536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092950" y="2420938"/>
            <a:ext cx="1427163" cy="142875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7 Grupo"/>
          <p:cNvGrpSpPr>
            <a:grpSpLocks/>
          </p:cNvGrpSpPr>
          <p:nvPr/>
        </p:nvGrpSpPr>
        <p:grpSpPr bwMode="auto">
          <a:xfrm>
            <a:off x="7019925" y="3284538"/>
            <a:ext cx="1873250" cy="1368425"/>
            <a:chOff x="4664575" y="1746321"/>
            <a:chExt cx="1428392" cy="1428392"/>
          </a:xfrm>
        </p:grpSpPr>
        <p:sp>
          <p:nvSpPr>
            <p:cNvPr id="9" name="8 Rectángulo redondeado"/>
            <p:cNvSpPr>
              <a:spLocks noChangeArrowheads="1"/>
            </p:cNvSpPr>
            <p:nvPr/>
          </p:nvSpPr>
          <p:spPr bwMode="auto">
            <a:xfrm>
              <a:off x="4664575" y="1746321"/>
              <a:ext cx="1428392" cy="1428392"/>
            </a:xfrm>
            <a:prstGeom prst="roundRect">
              <a:avLst>
                <a:gd name="adj" fmla="val 10000"/>
              </a:avLst>
            </a:prstGeom>
            <a:blipFill dpi="0" rotWithShape="0">
              <a:blip r:embed="rId7"/>
              <a:srcRect/>
              <a:stretch>
                <a:fillRect/>
              </a:stretch>
            </a:blip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r>
                <a:rPr lang="es-ES" sz="1400">
                  <a:latin typeface="Lucida Sans Unicode" pitchFamily="-65" charset="0"/>
                </a:rPr>
                <a:t>Autocontrol</a:t>
              </a:r>
            </a:p>
            <a:p>
              <a:pPr>
                <a:lnSpc>
                  <a:spcPct val="150000"/>
                </a:lnSpc>
              </a:pPr>
              <a:r>
                <a:rPr lang="es-ES" sz="1400">
                  <a:latin typeface="Lucida Sans Unicode" pitchFamily="-65" charset="0"/>
                </a:rPr>
                <a:t>Autoconeixement</a:t>
              </a:r>
            </a:p>
            <a:p>
              <a:pPr>
                <a:lnSpc>
                  <a:spcPct val="150000"/>
                </a:lnSpc>
              </a:pPr>
              <a:r>
                <a:rPr lang="es-ES" sz="1400">
                  <a:latin typeface="Lucida Sans Unicode" pitchFamily="-65" charset="0"/>
                </a:rPr>
                <a:t>Metacognició</a:t>
              </a:r>
            </a:p>
            <a:p>
              <a:pPr>
                <a:lnSpc>
                  <a:spcPct val="150000"/>
                </a:lnSpc>
              </a:pPr>
              <a:r>
                <a:rPr lang="es-ES" sz="1400">
                  <a:latin typeface="Lucida Sans Unicode" pitchFamily="-65" charset="0"/>
                </a:rPr>
                <a:t>P. Crític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706943" y="1787747"/>
              <a:ext cx="1343657" cy="1345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>
              <a:prstTxWarp prst="textNoShape">
                <a:avLst/>
              </a:prstTxWarp>
            </a:bodyPr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</a:pPr>
              <a:endParaRPr lang="es-ES" sz="2100">
                <a:solidFill>
                  <a:srgbClr val="E0E0E0"/>
                </a:solidFill>
              </a:endParaRPr>
            </a:p>
            <a:p>
              <a:pPr marL="171450" lvl="1" indent="-171450" defTabSz="9334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s-ES" sz="1600">
                <a:solidFill>
                  <a:srgbClr val="E0E0E0"/>
                </a:solidFill>
              </a:endParaRPr>
            </a:p>
            <a:p>
              <a:pPr marL="171450" lvl="1" indent="-171450" defTabSz="9334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s-ES" sz="1600">
                <a:solidFill>
                  <a:srgbClr val="E0E0E0"/>
                </a:solidFill>
              </a:endParaRPr>
            </a:p>
          </p:txBody>
        </p:sp>
      </p:grp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116013" y="260350"/>
            <a:ext cx="7127875" cy="376238"/>
          </a:xfrm>
          <a:prstGeom prst="rect">
            <a:avLst/>
          </a:prstGeom>
          <a:gradFill rotWithShape="1">
            <a:gsLst>
              <a:gs pos="0">
                <a:srgbClr val="BCFF95"/>
              </a:gs>
              <a:gs pos="35001">
                <a:srgbClr val="CFFFB5"/>
              </a:gs>
              <a:gs pos="100000">
                <a:srgbClr val="ECFFE1"/>
              </a:gs>
            </a:gsLst>
            <a:lin ang="16200000" scaled="1"/>
          </a:gradFill>
          <a:ln w="9525">
            <a:solidFill>
              <a:srgbClr val="7CD036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>
                <a:solidFill>
                  <a:srgbClr val="000000"/>
                </a:solidFill>
                <a:latin typeface="Arial Black" pitchFamily="-65" charset="0"/>
              </a:rPr>
              <a:t>PROCESSAMENT DE LA INFORMACIÓ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116013" y="5589588"/>
            <a:ext cx="7127875" cy="404812"/>
          </a:xfrm>
          <a:prstGeom prst="rect">
            <a:avLst/>
          </a:prstGeom>
          <a:solidFill>
            <a:srgbClr val="1AB39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rgbClr val="FFFFFF"/>
                </a:solidFill>
                <a:latin typeface="Arial Black" pitchFamily="-65" charset="0"/>
              </a:rPr>
              <a:t>Aprendre a pensar – pensar per a aprendre</a:t>
            </a:r>
          </a:p>
        </p:txBody>
      </p:sp>
      <p:sp>
        <p:nvSpPr>
          <p:cNvPr id="21511" name="12 CuadroTexto"/>
          <p:cNvSpPr txBox="1">
            <a:spLocks noChangeArrowheads="1"/>
          </p:cNvSpPr>
          <p:nvPr/>
        </p:nvSpPr>
        <p:spPr bwMode="auto">
          <a:xfrm>
            <a:off x="179388" y="2492375"/>
            <a:ext cx="1871662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1600"/>
              <a:t>DISPOSICIONAL</a:t>
            </a:r>
          </a:p>
        </p:txBody>
      </p:sp>
      <p:sp>
        <p:nvSpPr>
          <p:cNvPr id="21512" name="13 CuadroTexto"/>
          <p:cNvSpPr txBox="1">
            <a:spLocks noChangeArrowheads="1"/>
          </p:cNvSpPr>
          <p:nvPr/>
        </p:nvSpPr>
        <p:spPr bwMode="auto">
          <a:xfrm>
            <a:off x="2843213" y="2492375"/>
            <a:ext cx="12969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1600"/>
              <a:t>ANALÍTIC</a:t>
            </a:r>
          </a:p>
        </p:txBody>
      </p:sp>
      <p:sp>
        <p:nvSpPr>
          <p:cNvPr id="21513" name="14 CuadroTexto"/>
          <p:cNvSpPr txBox="1">
            <a:spLocks noChangeArrowheads="1"/>
          </p:cNvSpPr>
          <p:nvPr/>
        </p:nvSpPr>
        <p:spPr bwMode="auto">
          <a:xfrm>
            <a:off x="4859338" y="2492375"/>
            <a:ext cx="13684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1600"/>
              <a:t>APLICAT</a:t>
            </a:r>
          </a:p>
        </p:txBody>
      </p:sp>
      <p:sp>
        <p:nvSpPr>
          <p:cNvPr id="21514" name="15 CuadroTexto"/>
          <p:cNvSpPr txBox="1">
            <a:spLocks noChangeArrowheads="1"/>
          </p:cNvSpPr>
          <p:nvPr/>
        </p:nvSpPr>
        <p:spPr bwMode="auto">
          <a:xfrm>
            <a:off x="7164388" y="2492375"/>
            <a:ext cx="12954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1600"/>
              <a:t>DIRECTIU</a:t>
            </a:r>
          </a:p>
        </p:txBody>
      </p:sp>
      <p:sp>
        <p:nvSpPr>
          <p:cNvPr id="21515" name="16 Flecha derecha"/>
          <p:cNvSpPr>
            <a:spLocks noChangeArrowheads="1"/>
          </p:cNvSpPr>
          <p:nvPr/>
        </p:nvSpPr>
        <p:spPr bwMode="auto">
          <a:xfrm>
            <a:off x="6443663" y="2852738"/>
            <a:ext cx="288925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611188" y="3213100"/>
            <a:ext cx="1512887" cy="1511300"/>
          </a:xfrm>
          <a:prstGeom prst="roundRect">
            <a:avLst>
              <a:gd name="adj" fmla="val 16667"/>
            </a:avLst>
          </a:prstGeom>
          <a:solidFill>
            <a:srgbClr val="219797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11188" y="3429000"/>
            <a:ext cx="15128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600" b="1">
                <a:solidFill>
                  <a:schemeClr val="bg1"/>
                </a:solidFill>
              </a:rPr>
              <a:t>Motivació</a:t>
            </a:r>
          </a:p>
          <a:p>
            <a:pPr>
              <a:spcBef>
                <a:spcPct val="50000"/>
              </a:spcBef>
            </a:pPr>
            <a:r>
              <a:rPr lang="ca-ES" sz="1600" b="1">
                <a:solidFill>
                  <a:schemeClr val="bg1"/>
                </a:solidFill>
              </a:rPr>
              <a:t>Atenció</a:t>
            </a:r>
          </a:p>
          <a:p>
            <a:pPr>
              <a:spcBef>
                <a:spcPct val="50000"/>
              </a:spcBef>
            </a:pPr>
            <a:r>
              <a:rPr lang="ca-ES" sz="1600" b="1">
                <a:solidFill>
                  <a:schemeClr val="bg1"/>
                </a:solidFill>
              </a:rPr>
              <a:t>Actitud</a:t>
            </a: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2771775" y="3213100"/>
            <a:ext cx="1512888" cy="1511300"/>
          </a:xfrm>
          <a:prstGeom prst="roundRect">
            <a:avLst>
              <a:gd name="adj" fmla="val 16667"/>
            </a:avLst>
          </a:prstGeom>
          <a:solidFill>
            <a:srgbClr val="2AC4C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771775" y="3213100"/>
            <a:ext cx="15128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600" b="1">
                <a:solidFill>
                  <a:schemeClr val="bg1"/>
                </a:solidFill>
              </a:rPr>
              <a:t>Adquisició</a:t>
            </a:r>
          </a:p>
          <a:p>
            <a:pPr>
              <a:spcBef>
                <a:spcPct val="50000"/>
              </a:spcBef>
            </a:pPr>
            <a:r>
              <a:rPr lang="ca-ES" sz="1600" b="1">
                <a:solidFill>
                  <a:schemeClr val="bg1"/>
                </a:solidFill>
              </a:rPr>
              <a:t>Retenció</a:t>
            </a:r>
          </a:p>
          <a:p>
            <a:pPr>
              <a:spcBef>
                <a:spcPct val="50000"/>
              </a:spcBef>
            </a:pPr>
            <a:r>
              <a:rPr lang="ca-ES" sz="1600" b="1">
                <a:solidFill>
                  <a:schemeClr val="bg1"/>
                </a:solidFill>
              </a:rPr>
              <a:t>Comprensió</a:t>
            </a:r>
          </a:p>
          <a:p>
            <a:pPr>
              <a:spcBef>
                <a:spcPct val="50000"/>
              </a:spcBef>
            </a:pPr>
            <a:r>
              <a:rPr lang="ca-ES" sz="1600" b="1">
                <a:solidFill>
                  <a:schemeClr val="bg1"/>
                </a:solidFill>
              </a:rPr>
              <a:t>Elaboració</a:t>
            </a: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4859338" y="3213100"/>
            <a:ext cx="1655762" cy="15113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859338" y="3429000"/>
            <a:ext cx="16557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600" b="1">
                <a:solidFill>
                  <a:schemeClr val="bg1"/>
                </a:solidFill>
              </a:rPr>
              <a:t>Transferència</a:t>
            </a:r>
          </a:p>
          <a:p>
            <a:pPr>
              <a:spcBef>
                <a:spcPct val="50000"/>
              </a:spcBef>
            </a:pPr>
            <a:r>
              <a:rPr lang="ca-ES" sz="1600" b="1">
                <a:solidFill>
                  <a:schemeClr val="bg1"/>
                </a:solidFill>
              </a:rPr>
              <a:t>Generalització</a:t>
            </a:r>
          </a:p>
          <a:p>
            <a:pPr>
              <a:spcBef>
                <a:spcPct val="50000"/>
              </a:spcBef>
            </a:pPr>
            <a:r>
              <a:rPr lang="ca-ES" sz="1600" b="1">
                <a:solidFill>
                  <a:schemeClr val="bg1"/>
                </a:solidFill>
              </a:rPr>
              <a:t>Creativitat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25538"/>
            <a:ext cx="6934200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58888" y="1196975"/>
            <a:ext cx="2089150" cy="290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300"/>
              <a:t>Escala de sensibilització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58888" y="1557338"/>
            <a:ext cx="201771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/>
              <a:t>Motivació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58888" y="1844675"/>
            <a:ext cx="20177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/>
              <a:t>Actitud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258888" y="2133600"/>
            <a:ext cx="20177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/>
              <a:t>Control emocional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258888" y="2565400"/>
            <a:ext cx="2089150" cy="290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300"/>
              <a:t>Escala d’elaboració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258888" y="2924175"/>
            <a:ext cx="20177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/>
              <a:t>Elaboració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258888" y="3213100"/>
            <a:ext cx="20177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/>
              <a:t>Organització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258888" y="3500438"/>
            <a:ext cx="201771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/>
              <a:t>Selecció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258888" y="3860800"/>
            <a:ext cx="2160587" cy="290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300"/>
              <a:t>Escala de personalització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258888" y="4221163"/>
            <a:ext cx="201771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/>
              <a:t>Transferència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258888" y="4508500"/>
            <a:ext cx="20177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/>
              <a:t>Pensament creatiu i crític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258888" y="4797425"/>
            <a:ext cx="20177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/>
              <a:t>Recuperació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258888" y="5229225"/>
            <a:ext cx="2160587" cy="290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300"/>
              <a:t>Escala de metacognició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258888" y="5589588"/>
            <a:ext cx="201771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/>
              <a:t>Planificació / Avaluació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258888" y="5876925"/>
            <a:ext cx="20177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/>
              <a:t>Regulació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95536" y="1397000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771775" y="3141663"/>
            <a:ext cx="3313113" cy="2303462"/>
          </a:xfrm>
          <a:prstGeom prst="ellipse">
            <a:avLst/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3556" name="Picture 7" descr="http://ts3.explicit.bing.net/th?id=H.4858489715165510&amp;w=148&amp;h=142&amp;c=7&amp;rs=1&amp;pid=1.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476250"/>
            <a:ext cx="2701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843213" y="3933825"/>
            <a:ext cx="316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000" b="1">
                <a:solidFill>
                  <a:schemeClr val="bg1"/>
                </a:solidFill>
              </a:rPr>
              <a:t>ENRIQUIMENT COGNITIU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ova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AC - Sessió 2 - Par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828704" y="-302657"/>
            <a:ext cx="10721078" cy="74611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ova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57774"/>
            <a:ext cx="9144001" cy="56959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ova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17"/>
            <a:ext cx="9144001" cy="57213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AC - Sessió 2 - Par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867293" y="-583129"/>
            <a:ext cx="10870760" cy="780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AC - Sessió 2 - Par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264764" y="-784452"/>
            <a:ext cx="11220009" cy="7928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193585" y="838019"/>
          <a:ext cx="7950630" cy="601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787900" y="1844675"/>
            <a:ext cx="4105275" cy="15128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87900" y="2133600"/>
            <a:ext cx="4105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/>
              <a:t>ATENCIÓ EDUCATIVA</a:t>
            </a:r>
          </a:p>
          <a:p>
            <a:pPr algn="ctr">
              <a:spcBef>
                <a:spcPct val="50000"/>
              </a:spcBef>
            </a:pPr>
            <a:r>
              <a:rPr lang="ca-ES" sz="2000" b="1"/>
              <a:t>Pla Individualitzat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tículo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Artículo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Artícul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lantilla de diseño de chico con bocadillos">
  <a:themeElements>
    <a:clrScheme name="Personalizado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003E75"/>
      </a:accent2>
      <a:accent3>
        <a:srgbClr val="FED46B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Artículo.thmx</Template>
  <TotalTime>149</TotalTime>
  <Words>614</Words>
  <Application>Microsoft Office PowerPoint</Application>
  <PresentationFormat>Presentación en pantalla (4:3)</PresentationFormat>
  <Paragraphs>254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Artículo</vt:lpstr>
      <vt:lpstr>1_Plantilla de diseño de chico con bocadillos</vt:lpstr>
      <vt:lpstr>LES ALTES CAPACITATS DETECCIÓ l ACTUACIÓ EN  L’AMBIT EDUCATIU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ENRIQUIMENT: DILEMES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Enriquiment des de la Taxonomia de Bloom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Josep Puig Vidal</dc:creator>
  <cp:lastModifiedBy>Prof</cp:lastModifiedBy>
  <cp:revision>22</cp:revision>
  <cp:lastPrinted>2015-12-21T10:24:36Z</cp:lastPrinted>
  <dcterms:created xsi:type="dcterms:W3CDTF">2014-07-10T03:48:44Z</dcterms:created>
  <dcterms:modified xsi:type="dcterms:W3CDTF">2016-04-12T10:20:21Z</dcterms:modified>
</cp:coreProperties>
</file>