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</p:sldIdLst>
  <p:sldSz cx="9144000" cy="6858000" type="screen4x3"/>
  <p:notesSz cx="6881813" cy="9710738"/>
  <p:defaultTextStyle>
    <a:defPPr>
      <a:defRPr lang="es-ES"/>
    </a:defPPr>
    <a:lvl1pPr marL="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 varScale="1">
        <p:scale>
          <a:sx n="91" d="100"/>
          <a:sy n="91" d="100"/>
        </p:scale>
        <p:origin x="-648" y="9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059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 latinLnBrk="0">
              <a:defRPr lang="es-ES" sz="1200"/>
            </a:lvl1pPr>
          </a:lstStyle>
          <a:p>
            <a:endParaRPr lang="es-E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 latinLnBrk="0">
              <a:defRPr lang="es-ES" sz="1200"/>
            </a:lvl1pPr>
          </a:lstStyle>
          <a:p>
            <a:fld id="{D83FDC75-7F73-4A4A-A77C-09AADF00E0EA}" type="datetimeFigureOut">
              <a:rPr lang="es-ES" smtClean="0"/>
              <a:pPr/>
              <a:t>29/06/2016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 latinLnBrk="0">
              <a:defRPr lang="es-ES" sz="1200"/>
            </a:lvl1pPr>
          </a:lstStyle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 latinLnBrk="0">
              <a:defRPr lang="es-ES" sz="1200"/>
            </a:lvl1pPr>
          </a:lstStyle>
          <a:p>
            <a:fld id="{459226BF-1F13-42D3-80DC-373E7ADD1EBC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2596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 latinLnBrk="0">
              <a:defRPr lang="es-ES"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 latinLnBrk="0">
              <a:defRPr lang="es-ES" sz="1200"/>
            </a:lvl1pPr>
          </a:lstStyle>
          <a:p>
            <a:fld id="{48AEF76B-3757-4A0B-AF93-28494465C1DD}" type="datetimeFigureOut">
              <a:pPr/>
              <a:t>29/06/2016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612601"/>
            <a:ext cx="5505450" cy="4369832"/>
          </a:xfrm>
          <a:prstGeom prst="rect">
            <a:avLst/>
          </a:prstGeom>
        </p:spPr>
        <p:txBody>
          <a:bodyPr vert="horz" lIns="94814" tIns="47407" rIns="94814" bIns="47407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 latinLnBrk="0">
              <a:defRPr lang="es-ES"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 latinLnBrk="0">
              <a:defRPr lang="es-ES" sz="1200"/>
            </a:lvl1pPr>
          </a:lstStyle>
          <a:p>
            <a:fld id="{75693FD4-8F83-4EF7-AC3F-0DC0388986B0}" type="slidenum"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8091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ca-ES" smtClean="0"/>
              <a:pPr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75409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es-ES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es-ES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es-ES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es-ES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es-ES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es-ES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es-ES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es-ES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es-ES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es-ES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es-ES" smtClean="0"/>
              <a:t>Haga clic para modificar el estilo de subtítulo del patrón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s-ES" sz="2000" baseline="0"/>
            </a:lvl1pPr>
          </a:lstStyle>
          <a:p>
            <a:r>
              <a:rPr kumimoji="0" lang="es-ES"/>
              <a:t>Logotipo de la compañía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lo el fo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8B468-C19C-4391-AF1C-D0A2AEA6CC22}" type="datetimeFigureOut">
              <a:rPr lang="ca-ES" smtClean="0"/>
              <a:t>29/06/2016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15FD-2EA5-4D78-AC73-3A0ECD68B34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1696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8B468-C19C-4391-AF1C-D0A2AEA6CC22}" type="datetimeFigureOut">
              <a:rPr lang="ca-ES" smtClean="0"/>
              <a:t>29/06/2016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815FD-2EA5-4D78-AC73-3A0ECD68B34E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2818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es-ES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s-ES" sz="1800"/>
            </a:lvl1pPr>
          </a:lstStyle>
          <a:p>
            <a:r>
              <a:rPr kumimoji="0" lang="es-ES"/>
              <a:t>Logotipo de la compañía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es-ES"/>
            </a:lvl1pPr>
          </a:lstStyle>
          <a:p>
            <a:r>
              <a:rPr kumimoji="0" lang="es-ES"/>
              <a:t>Haga clic para modificar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es-ES" sz="3200">
                <a:latin typeface="+mn-lt"/>
              </a:defRPr>
            </a:lvl1pPr>
            <a:lvl2pPr eaLnBrk="1" latinLnBrk="0" hangingPunct="1">
              <a:defRPr kumimoji="0" lang="es-ES" sz="2800">
                <a:latin typeface="+mn-lt"/>
              </a:defRPr>
            </a:lvl2pPr>
            <a:lvl3pPr eaLnBrk="1" latinLnBrk="0" hangingPunct="1">
              <a:defRPr kumimoji="0" lang="es-ES" sz="2400">
                <a:latin typeface="+mn-lt"/>
              </a:defRPr>
            </a:lvl3pPr>
            <a:lvl4pPr eaLnBrk="1" latinLnBrk="0" hangingPunct="1">
              <a:defRPr kumimoji="0" lang="es-ES" sz="2400">
                <a:latin typeface="+mn-lt"/>
              </a:defRPr>
            </a:lvl4pPr>
            <a:lvl5pPr eaLnBrk="1" latinLnBrk="0" hangingPunct="1">
              <a:defRPr kumimoji="0" lang="es-ES" sz="2400">
                <a:latin typeface="+mn-lt"/>
              </a:defRPr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s-ES" sz="2800"/>
            </a:lvl1pPr>
            <a:lvl2pPr eaLnBrk="1" latinLnBrk="0" hangingPunct="1">
              <a:defRPr kumimoji="0" lang="es-ES" sz="2400"/>
            </a:lvl2pPr>
            <a:lvl3pPr eaLnBrk="1" latinLnBrk="0" hangingPunct="1">
              <a:defRPr kumimoji="0" lang="es-ES" sz="2000"/>
            </a:lvl3pPr>
            <a:lvl4pPr eaLnBrk="1" latinLnBrk="0" hangingPunct="1">
              <a:defRPr kumimoji="0" lang="es-ES" sz="1800"/>
            </a:lvl4pPr>
            <a:lvl5pPr eaLnBrk="1" latinLnBrk="0" hangingPunct="1">
              <a:defRPr kumimoji="0" lang="es-ES" sz="1800"/>
            </a:lvl5pPr>
            <a:lvl6pPr eaLnBrk="1" latinLnBrk="0" hangingPunct="1">
              <a:defRPr kumimoji="0" lang="es-ES" sz="1800"/>
            </a:lvl6pPr>
            <a:lvl7pPr eaLnBrk="1" latinLnBrk="0" hangingPunct="1">
              <a:defRPr kumimoji="0" lang="es-ES" sz="1800"/>
            </a:lvl7pPr>
            <a:lvl8pPr eaLnBrk="1" latinLnBrk="0" hangingPunct="1">
              <a:defRPr kumimoji="0" lang="es-ES" sz="1800"/>
            </a:lvl8pPr>
            <a:lvl9pPr eaLnBrk="1" latinLnBrk="0" hangingPunct="1">
              <a:defRPr kumimoji="0" lang="es-ES" sz="1800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s-ES" sz="2800"/>
            </a:lvl1pPr>
            <a:lvl2pPr eaLnBrk="1" latinLnBrk="0" hangingPunct="1">
              <a:defRPr kumimoji="0" lang="es-ES" sz="2400"/>
            </a:lvl2pPr>
            <a:lvl3pPr eaLnBrk="1" latinLnBrk="0" hangingPunct="1">
              <a:defRPr kumimoji="0" lang="es-ES" sz="2000"/>
            </a:lvl3pPr>
            <a:lvl4pPr eaLnBrk="1" latinLnBrk="0" hangingPunct="1">
              <a:defRPr kumimoji="0" lang="es-ES" sz="1800"/>
            </a:lvl4pPr>
            <a:lvl5pPr eaLnBrk="1" latinLnBrk="0" hangingPunct="1">
              <a:defRPr kumimoji="0" lang="es-ES" sz="1800"/>
            </a:lvl5pPr>
            <a:lvl6pPr eaLnBrk="1" latinLnBrk="0" hangingPunct="1">
              <a:defRPr kumimoji="0" lang="es-ES" sz="1800"/>
            </a:lvl6pPr>
            <a:lvl7pPr eaLnBrk="1" latinLnBrk="0" hangingPunct="1">
              <a:defRPr kumimoji="0" lang="es-ES" sz="1800"/>
            </a:lvl7pPr>
            <a:lvl8pPr eaLnBrk="1" latinLnBrk="0" hangingPunct="1">
              <a:defRPr kumimoji="0" lang="es-ES" sz="1800"/>
            </a:lvl8pPr>
            <a:lvl9pPr eaLnBrk="1" latinLnBrk="0" hangingPunct="1">
              <a:defRPr kumimoji="0" lang="es-ES" sz="1800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es-ES"/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400" b="1"/>
            </a:lvl1pPr>
            <a:lvl2pPr marL="457200" indent="0" eaLnBrk="1" latinLnBrk="0" hangingPunct="1">
              <a:buNone/>
              <a:defRPr kumimoji="0" lang="es-ES" sz="2000" b="1"/>
            </a:lvl2pPr>
            <a:lvl3pPr marL="914400" indent="0" eaLnBrk="1" latinLnBrk="0" hangingPunct="1">
              <a:buNone/>
              <a:defRPr kumimoji="0" lang="es-ES" sz="1800" b="1"/>
            </a:lvl3pPr>
            <a:lvl4pPr marL="1371600" indent="0" eaLnBrk="1" latinLnBrk="0" hangingPunct="1">
              <a:buNone/>
              <a:defRPr kumimoji="0" lang="es-ES" sz="1600" b="1"/>
            </a:lvl4pPr>
            <a:lvl5pPr marL="1828800" indent="0" eaLnBrk="1" latinLnBrk="0" hangingPunct="1">
              <a:buNone/>
              <a:defRPr kumimoji="0" lang="es-ES" sz="1600" b="1"/>
            </a:lvl5pPr>
            <a:lvl6pPr marL="2286000" indent="0" eaLnBrk="1" latinLnBrk="0" hangingPunct="1">
              <a:buNone/>
              <a:defRPr kumimoji="0" lang="es-ES" sz="1600" b="1"/>
            </a:lvl6pPr>
            <a:lvl7pPr marL="2743200" indent="0" eaLnBrk="1" latinLnBrk="0" hangingPunct="1">
              <a:buNone/>
              <a:defRPr kumimoji="0" lang="es-ES" sz="1600" b="1"/>
            </a:lvl7pPr>
            <a:lvl8pPr marL="3200400" indent="0" eaLnBrk="1" latinLnBrk="0" hangingPunct="1">
              <a:buNone/>
              <a:defRPr kumimoji="0" lang="es-ES" sz="1600" b="1"/>
            </a:lvl8pPr>
            <a:lvl9pPr marL="3657600" indent="0" eaLnBrk="1" latinLnBrk="0" hangingPunct="1">
              <a:buNone/>
              <a:defRPr kumimoji="0" lang="es-ES" sz="1600" b="1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es-ES" sz="2400"/>
            </a:lvl1pPr>
            <a:lvl2pPr eaLnBrk="1" latinLnBrk="0" hangingPunct="1">
              <a:defRPr kumimoji="0" lang="es-ES" sz="2000"/>
            </a:lvl2pPr>
            <a:lvl3pPr eaLnBrk="1" latinLnBrk="0" hangingPunct="1">
              <a:defRPr kumimoji="0" lang="es-ES" sz="1800"/>
            </a:lvl3pPr>
            <a:lvl4pPr eaLnBrk="1" latinLnBrk="0" hangingPunct="1">
              <a:defRPr kumimoji="0" lang="es-ES" sz="1600"/>
            </a:lvl4pPr>
            <a:lvl5pPr eaLnBrk="1" latinLnBrk="0" hangingPunct="1">
              <a:defRPr kumimoji="0" lang="es-ES" sz="1600"/>
            </a:lvl5pPr>
            <a:lvl6pPr eaLnBrk="1" latinLnBrk="0" hangingPunct="1">
              <a:defRPr kumimoji="0" lang="es-ES" sz="1600"/>
            </a:lvl6pPr>
            <a:lvl7pPr eaLnBrk="1" latinLnBrk="0" hangingPunct="1">
              <a:defRPr kumimoji="0" lang="es-ES" sz="1600"/>
            </a:lvl7pPr>
            <a:lvl8pPr eaLnBrk="1" latinLnBrk="0" hangingPunct="1">
              <a:defRPr kumimoji="0" lang="es-ES" sz="1600"/>
            </a:lvl8pPr>
            <a:lvl9pPr eaLnBrk="1" latinLnBrk="0" hangingPunct="1">
              <a:defRPr kumimoji="0" lang="es-ES" sz="1600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400" b="1"/>
            </a:lvl1pPr>
            <a:lvl2pPr marL="457200" indent="0" eaLnBrk="1" latinLnBrk="0" hangingPunct="1">
              <a:buNone/>
              <a:defRPr kumimoji="0" lang="es-ES" sz="2000" b="1"/>
            </a:lvl2pPr>
            <a:lvl3pPr marL="914400" indent="0" eaLnBrk="1" latinLnBrk="0" hangingPunct="1">
              <a:buNone/>
              <a:defRPr kumimoji="0" lang="es-ES" sz="1800" b="1"/>
            </a:lvl3pPr>
            <a:lvl4pPr marL="1371600" indent="0" eaLnBrk="1" latinLnBrk="0" hangingPunct="1">
              <a:buNone/>
              <a:defRPr kumimoji="0" lang="es-ES" sz="1600" b="1"/>
            </a:lvl4pPr>
            <a:lvl5pPr marL="1828800" indent="0" eaLnBrk="1" latinLnBrk="0" hangingPunct="1">
              <a:buNone/>
              <a:defRPr kumimoji="0" lang="es-ES" sz="1600" b="1"/>
            </a:lvl5pPr>
            <a:lvl6pPr marL="2286000" indent="0" eaLnBrk="1" latinLnBrk="0" hangingPunct="1">
              <a:buNone/>
              <a:defRPr kumimoji="0" lang="es-ES" sz="1600" b="1"/>
            </a:lvl6pPr>
            <a:lvl7pPr marL="2743200" indent="0" eaLnBrk="1" latinLnBrk="0" hangingPunct="1">
              <a:buNone/>
              <a:defRPr kumimoji="0" lang="es-ES" sz="1600" b="1"/>
            </a:lvl7pPr>
            <a:lvl8pPr marL="3200400" indent="0" eaLnBrk="1" latinLnBrk="0" hangingPunct="1">
              <a:buNone/>
              <a:defRPr kumimoji="0" lang="es-ES" sz="1600" b="1"/>
            </a:lvl8pPr>
            <a:lvl9pPr marL="3657600" indent="0" eaLnBrk="1" latinLnBrk="0" hangingPunct="1">
              <a:buNone/>
              <a:defRPr kumimoji="0" lang="es-ES" sz="1600" b="1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es-ES" sz="2400"/>
            </a:lvl1pPr>
            <a:lvl2pPr eaLnBrk="1" latinLnBrk="0" hangingPunct="1">
              <a:defRPr kumimoji="0" lang="es-ES" sz="2000"/>
            </a:lvl2pPr>
            <a:lvl3pPr eaLnBrk="1" latinLnBrk="0" hangingPunct="1">
              <a:defRPr kumimoji="0" lang="es-ES" sz="1800"/>
            </a:lvl3pPr>
            <a:lvl4pPr eaLnBrk="1" latinLnBrk="0" hangingPunct="1">
              <a:defRPr kumimoji="0" lang="es-ES" sz="1600"/>
            </a:lvl4pPr>
            <a:lvl5pPr eaLnBrk="1" latinLnBrk="0" hangingPunct="1">
              <a:defRPr kumimoji="0" lang="es-ES" sz="1600"/>
            </a:lvl5pPr>
            <a:lvl6pPr eaLnBrk="1" latinLnBrk="0" hangingPunct="1">
              <a:defRPr kumimoji="0" lang="es-ES" sz="1600"/>
            </a:lvl6pPr>
            <a:lvl7pPr eaLnBrk="1" latinLnBrk="0" hangingPunct="1">
              <a:defRPr kumimoji="0" lang="es-ES" sz="1600"/>
            </a:lvl7pPr>
            <a:lvl8pPr eaLnBrk="1" latinLnBrk="0" hangingPunct="1">
              <a:defRPr kumimoji="0" lang="es-ES" sz="1600"/>
            </a:lvl8pPr>
            <a:lvl9pPr eaLnBrk="1" latinLnBrk="0" hangingPunct="1">
              <a:defRPr kumimoji="0" lang="es-ES" sz="1600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es-ES" sz="2000" b="1"/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es-ES" sz="3200"/>
            </a:lvl1pPr>
            <a:lvl2pPr eaLnBrk="1" latinLnBrk="0" hangingPunct="1">
              <a:defRPr kumimoji="0" lang="es-ES" sz="2800"/>
            </a:lvl2pPr>
            <a:lvl3pPr eaLnBrk="1" latinLnBrk="0" hangingPunct="1">
              <a:defRPr kumimoji="0" lang="es-ES" sz="2400"/>
            </a:lvl3pPr>
            <a:lvl4pPr eaLnBrk="1" latinLnBrk="0" hangingPunct="1">
              <a:defRPr kumimoji="0" lang="es-ES" sz="2000"/>
            </a:lvl4pPr>
            <a:lvl5pPr eaLnBrk="1" latinLnBrk="0" hangingPunct="1">
              <a:defRPr kumimoji="0" lang="es-ES" sz="2000"/>
            </a:lvl5pPr>
            <a:lvl6pPr eaLnBrk="1" latinLnBrk="0" hangingPunct="1">
              <a:defRPr kumimoji="0" lang="es-ES" sz="2000"/>
            </a:lvl6pPr>
            <a:lvl7pPr eaLnBrk="1" latinLnBrk="0" hangingPunct="1">
              <a:defRPr kumimoji="0" lang="es-ES" sz="2000"/>
            </a:lvl7pPr>
            <a:lvl8pPr eaLnBrk="1" latinLnBrk="0" hangingPunct="1">
              <a:defRPr kumimoji="0" lang="es-ES" sz="2000"/>
            </a:lvl8pPr>
            <a:lvl9pPr eaLnBrk="1" latinLnBrk="0" hangingPunct="1">
              <a:defRPr kumimoji="0" lang="es-ES" sz="2000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es-ES" sz="1400"/>
            </a:lvl1pPr>
            <a:lvl2pPr marL="457200" indent="0" eaLnBrk="1" latinLnBrk="0" hangingPunct="1">
              <a:buNone/>
              <a:defRPr kumimoji="0" lang="es-ES" sz="1200"/>
            </a:lvl2pPr>
            <a:lvl3pPr marL="914400" indent="0" eaLnBrk="1" latinLnBrk="0" hangingPunct="1">
              <a:buNone/>
              <a:defRPr kumimoji="0" lang="es-ES" sz="1000"/>
            </a:lvl3pPr>
            <a:lvl4pPr marL="1371600" indent="0" eaLnBrk="1" latinLnBrk="0" hangingPunct="1">
              <a:buNone/>
              <a:defRPr kumimoji="0" lang="es-ES" sz="900"/>
            </a:lvl4pPr>
            <a:lvl5pPr marL="1828800" indent="0" eaLnBrk="1" latinLnBrk="0" hangingPunct="1">
              <a:buNone/>
              <a:defRPr kumimoji="0" lang="es-ES" sz="900"/>
            </a:lvl5pPr>
            <a:lvl6pPr marL="2286000" indent="0" eaLnBrk="1" latinLnBrk="0" hangingPunct="1">
              <a:buNone/>
              <a:defRPr kumimoji="0" lang="es-ES" sz="900"/>
            </a:lvl6pPr>
            <a:lvl7pPr marL="2743200" indent="0" eaLnBrk="1" latinLnBrk="0" hangingPunct="1">
              <a:buNone/>
              <a:defRPr kumimoji="0" lang="es-ES" sz="900"/>
            </a:lvl7pPr>
            <a:lvl8pPr marL="3200400" indent="0" eaLnBrk="1" latinLnBrk="0" hangingPunct="1">
              <a:buNone/>
              <a:defRPr kumimoji="0" lang="es-ES" sz="900"/>
            </a:lvl8pPr>
            <a:lvl9pPr marL="3657600" indent="0" eaLnBrk="1" latinLnBrk="0" hangingPunct="1">
              <a:buNone/>
              <a:defRPr kumimoji="0" lang="es-ES" sz="900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es-ES" sz="2000" b="1"/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es-ES" sz="3200"/>
            </a:lvl1pPr>
            <a:lvl2pPr marL="457200" indent="0" eaLnBrk="1" latinLnBrk="0" hangingPunct="1">
              <a:buNone/>
              <a:defRPr kumimoji="0" lang="es-ES" sz="2800"/>
            </a:lvl2pPr>
            <a:lvl3pPr marL="914400" indent="0" eaLnBrk="1" latinLnBrk="0" hangingPunct="1">
              <a:buNone/>
              <a:defRPr kumimoji="0" lang="es-ES" sz="2400"/>
            </a:lvl3pPr>
            <a:lvl4pPr marL="1371600" indent="0" eaLnBrk="1" latinLnBrk="0" hangingPunct="1">
              <a:buNone/>
              <a:defRPr kumimoji="0" lang="es-ES" sz="2000"/>
            </a:lvl4pPr>
            <a:lvl5pPr marL="1828800" indent="0" eaLnBrk="1" latinLnBrk="0" hangingPunct="1">
              <a:buNone/>
              <a:defRPr kumimoji="0" lang="es-ES" sz="2000"/>
            </a:lvl5pPr>
            <a:lvl6pPr marL="2286000" indent="0" eaLnBrk="1" latinLnBrk="0" hangingPunct="1">
              <a:buNone/>
              <a:defRPr kumimoji="0" lang="es-ES" sz="2000"/>
            </a:lvl6pPr>
            <a:lvl7pPr marL="2743200" indent="0" eaLnBrk="1" latinLnBrk="0" hangingPunct="1">
              <a:buNone/>
              <a:defRPr kumimoji="0" lang="es-ES" sz="2000"/>
            </a:lvl7pPr>
            <a:lvl8pPr marL="3200400" indent="0" eaLnBrk="1" latinLnBrk="0" hangingPunct="1">
              <a:buNone/>
              <a:defRPr kumimoji="0" lang="es-ES" sz="2000"/>
            </a:lvl8pPr>
            <a:lvl9pPr marL="3657600" indent="0" eaLnBrk="1" latinLnBrk="0" hangingPunct="1">
              <a:buNone/>
              <a:defRPr kumimoji="0" lang="es-ES" sz="2000"/>
            </a:lvl9pPr>
          </a:lstStyle>
          <a:p>
            <a:pPr eaLnBrk="1" latinLnBrk="0" hangingPunct="1"/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es-ES" sz="1400"/>
            </a:lvl1pPr>
            <a:lvl2pPr marL="457200" indent="0" eaLnBrk="1" latinLnBrk="0" hangingPunct="1">
              <a:buNone/>
              <a:defRPr kumimoji="0" lang="es-ES" sz="1200"/>
            </a:lvl2pPr>
            <a:lvl3pPr marL="914400" indent="0" eaLnBrk="1" latinLnBrk="0" hangingPunct="1">
              <a:buNone/>
              <a:defRPr kumimoji="0" lang="es-ES" sz="1000"/>
            </a:lvl3pPr>
            <a:lvl4pPr marL="1371600" indent="0" eaLnBrk="1" latinLnBrk="0" hangingPunct="1">
              <a:buNone/>
              <a:defRPr kumimoji="0" lang="es-ES" sz="900"/>
            </a:lvl4pPr>
            <a:lvl5pPr marL="1828800" indent="0" eaLnBrk="1" latinLnBrk="0" hangingPunct="1">
              <a:buNone/>
              <a:defRPr kumimoji="0" lang="es-ES" sz="900"/>
            </a:lvl5pPr>
            <a:lvl6pPr marL="2286000" indent="0" eaLnBrk="1" latinLnBrk="0" hangingPunct="1">
              <a:buNone/>
              <a:defRPr kumimoji="0" lang="es-ES" sz="900"/>
            </a:lvl6pPr>
            <a:lvl7pPr marL="2743200" indent="0" eaLnBrk="1" latinLnBrk="0" hangingPunct="1">
              <a:buNone/>
              <a:defRPr kumimoji="0" lang="es-ES" sz="900"/>
            </a:lvl7pPr>
            <a:lvl8pPr marL="3200400" indent="0" eaLnBrk="1" latinLnBrk="0" hangingPunct="1">
              <a:buNone/>
              <a:defRPr kumimoji="0" lang="es-ES" sz="900"/>
            </a:lvl8pPr>
            <a:lvl9pPr marL="3657600" indent="0" eaLnBrk="1" latinLnBrk="0" hangingPunct="1">
              <a:buNone/>
              <a:defRPr kumimoji="0" lang="es-ES" sz="900"/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y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es-ES" smtClean="0"/>
              <a:t>Haga clic para modificar el estilo de título del patrón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es-E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pPr/>
              <a:t>29/06/2016</a:t>
            </a:fld>
            <a:endParaRPr kumimoji="0"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es-E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es-E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pPr/>
              <a:t>‹Nº›</a:t>
            </a:fld>
            <a:endParaRPr kumimoji="0" lang="es-E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  <p:sldLayoutId id="2147483664" r:id="rId13"/>
    <p:sldLayoutId id="2147483665" r:id="rId14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es-ES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s-ES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s-E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s-ES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s-ES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s-ES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s-ES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s-ES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es-ES"/>
      </a:defPPr>
      <a:lvl1pPr marL="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/>
              <a:t>FORMACIÓ ALTES CAPACITATS</a:t>
            </a:r>
            <a:endParaRPr lang="ca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IEA ORIOL MARTORELL </a:t>
            </a:r>
          </a:p>
          <a:p>
            <a:r>
              <a:rPr lang="ca-ES" dirty="0" smtClean="0"/>
              <a:t>JUNY 2016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36550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sz="5400" dirty="0" smtClean="0"/>
              <a:t>		BON ESTIU!</a:t>
            </a:r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r>
              <a:rPr lang="ca-ES" sz="5400" dirty="0" smtClean="0"/>
              <a:t>BON ESTIU!</a:t>
            </a:r>
            <a:endParaRPr lang="ca-ES" sz="216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endParaRPr lang="ca-ES" sz="5400" dirty="0" smtClean="0"/>
          </a:p>
          <a:p>
            <a:pPr marL="0" indent="0">
              <a:buNone/>
            </a:pPr>
            <a:endParaRPr lang="ca-ES" sz="5400" dirty="0"/>
          </a:p>
          <a:p>
            <a:pPr marL="0" indent="0">
              <a:buNone/>
            </a:pPr>
            <a:r>
              <a:rPr lang="ca-ES" sz="5400" dirty="0" smtClean="0"/>
              <a:t>GRÀCIES</a:t>
            </a:r>
          </a:p>
        </p:txBody>
      </p:sp>
    </p:spTree>
    <p:extLst>
      <p:ext uri="{BB962C8B-B14F-4D97-AF65-F5344CB8AC3E}">
        <p14:creationId xmlns:p14="http://schemas.microsoft.com/office/powerpoint/2010/main" val="3416250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/>
              <a:t>Presentació de casos:</a:t>
            </a:r>
            <a:br>
              <a:rPr lang="ca-ES" dirty="0"/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dirty="0" smtClean="0"/>
              <a:t>- </a:t>
            </a:r>
            <a:r>
              <a:rPr lang="ca-ES" dirty="0"/>
              <a:t>Dades personals: Nom, curs, tutors...</a:t>
            </a:r>
          </a:p>
          <a:p>
            <a:r>
              <a:rPr lang="ca-ES" dirty="0"/>
              <a:t>- Dades acadèmiques: nivell d'aprenentatges, estil d'aprenentatge, relació amb els companys i amb els adults, interessos...</a:t>
            </a:r>
          </a:p>
          <a:p>
            <a:r>
              <a:rPr lang="ca-ES" dirty="0"/>
              <a:t>- Perfil qüestionari: quines àrees són més significatives...</a:t>
            </a:r>
          </a:p>
          <a:p>
            <a:r>
              <a:rPr lang="ca-ES" dirty="0"/>
              <a:t> - Intervenció educativa: Valorar si acaba abans que els altres les feines i necessita un treball més d'ampliació, d'investigació, per projectes de recerca i enriquiment.....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0277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0"/>
            <a:ext cx="7128792" cy="9799994"/>
          </a:xfrm>
        </p:spPr>
      </p:pic>
    </p:spTree>
    <p:extLst>
      <p:ext uri="{BB962C8B-B14F-4D97-AF65-F5344CB8AC3E}">
        <p14:creationId xmlns:p14="http://schemas.microsoft.com/office/powerpoint/2010/main" val="27302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0648" y="-459432"/>
            <a:ext cx="11809312" cy="10817213"/>
          </a:xfrm>
        </p:spPr>
      </p:pic>
    </p:spTree>
    <p:extLst>
      <p:ext uri="{BB962C8B-B14F-4D97-AF65-F5344CB8AC3E}">
        <p14:creationId xmlns:p14="http://schemas.microsoft.com/office/powerpoint/2010/main" val="130191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051" y="-1035496"/>
            <a:ext cx="10081120" cy="13858577"/>
          </a:xfrm>
        </p:spPr>
      </p:pic>
    </p:spTree>
    <p:extLst>
      <p:ext uri="{BB962C8B-B14F-4D97-AF65-F5344CB8AC3E}">
        <p14:creationId xmlns:p14="http://schemas.microsoft.com/office/powerpoint/2010/main" val="108375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963488"/>
            <a:ext cx="9743760" cy="11593288"/>
          </a:xfrm>
        </p:spPr>
      </p:pic>
    </p:spTree>
    <p:extLst>
      <p:ext uri="{BB962C8B-B14F-4D97-AF65-F5344CB8AC3E}">
        <p14:creationId xmlns:p14="http://schemas.microsoft.com/office/powerpoint/2010/main" val="100339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7470" y="-1311943"/>
            <a:ext cx="6984777" cy="9602016"/>
          </a:xfrm>
        </p:spPr>
      </p:pic>
    </p:spTree>
    <p:extLst>
      <p:ext uri="{BB962C8B-B14F-4D97-AF65-F5344CB8AC3E}">
        <p14:creationId xmlns:p14="http://schemas.microsoft.com/office/powerpoint/2010/main" val="720866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/>
              <a:t>Altes Cap. &amp; Intel·ligència Emocional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1340768"/>
            <a:ext cx="8077200" cy="4968552"/>
          </a:xfrm>
        </p:spPr>
        <p:txBody>
          <a:bodyPr/>
          <a:lstStyle/>
          <a:p>
            <a:pPr marL="0" indent="0">
              <a:buNone/>
            </a:pPr>
            <a:r>
              <a:rPr lang="ca-ES" dirty="0" smtClean="0"/>
              <a:t>La Intel·ligència Cognitiva és la capacitat per:</a:t>
            </a:r>
          </a:p>
          <a:p>
            <a:r>
              <a:rPr lang="ca-ES" dirty="0" smtClean="0"/>
              <a:t>Aprendre, raonar, resoldre problemes, planificar, pensar de forma abstracte, resoldre conflictes...</a:t>
            </a:r>
          </a:p>
          <a:p>
            <a:r>
              <a:rPr lang="ca-ES" dirty="0" smtClean="0"/>
              <a:t>És l’habilitat cognitiva que té una persona en relació al seu grup d’edat.</a:t>
            </a:r>
          </a:p>
          <a:p>
            <a:pPr marL="0" indent="0">
              <a:buNone/>
            </a:pPr>
            <a:r>
              <a:rPr lang="ca-ES" dirty="0" smtClean="0"/>
              <a:t>La Intel·ligència Emocional és l’habilitat de:</a:t>
            </a:r>
            <a:endParaRPr lang="ca-ES" dirty="0"/>
          </a:p>
          <a:p>
            <a:pPr marL="0" indent="0">
              <a:buNone/>
            </a:pPr>
            <a:r>
              <a:rPr lang="ca-ES" dirty="0" smtClean="0"/>
              <a:t>Percebre les emocions (les pròpies i les dels altres)</a:t>
            </a:r>
          </a:p>
          <a:p>
            <a:pPr marL="0" indent="0">
              <a:buNone/>
            </a:pPr>
            <a:r>
              <a:rPr lang="ca-ES" dirty="0" smtClean="0"/>
              <a:t>Entendre i utilitzar les emocions (Autoconsciència)</a:t>
            </a:r>
          </a:p>
          <a:p>
            <a:pPr marL="0" indent="0">
              <a:buNone/>
            </a:pPr>
            <a:r>
              <a:rPr lang="ca-ES" dirty="0" smtClean="0"/>
              <a:t>Controlar les emocions (Autoregulació emocional)</a:t>
            </a:r>
          </a:p>
          <a:p>
            <a:pPr marL="0" indent="0">
              <a:buNone/>
            </a:pPr>
            <a:r>
              <a:rPr lang="ca-ES" dirty="0" smtClean="0"/>
              <a:t>Habilitats Socials (Comunicació</a:t>
            </a:r>
            <a:r>
              <a:rPr lang="ca-ES" dirty="0"/>
              <a:t> </a:t>
            </a:r>
            <a:r>
              <a:rPr lang="ca-ES" dirty="0" smtClean="0"/>
              <a:t>assertiva, Empatia...)</a:t>
            </a:r>
          </a:p>
          <a:p>
            <a:pPr marL="0" indent="0">
              <a:buNone/>
            </a:pPr>
            <a:endParaRPr lang="ca-ES" dirty="0" smtClean="0"/>
          </a:p>
        </p:txBody>
      </p:sp>
    </p:spTree>
    <p:extLst>
      <p:ext uri="{BB962C8B-B14F-4D97-AF65-F5344CB8AC3E}">
        <p14:creationId xmlns:p14="http://schemas.microsoft.com/office/powerpoint/2010/main" val="890946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dirty="0" smtClean="0"/>
              <a:t>Què volem planificar?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Com desenvolupem els talents i l’excel·lència  de tot l’alumnat per tenir:</a:t>
            </a:r>
          </a:p>
          <a:p>
            <a:endParaRPr lang="ca-ES" dirty="0" smtClean="0"/>
          </a:p>
          <a:p>
            <a:r>
              <a:rPr lang="ca-ES" dirty="0" smtClean="0"/>
              <a:t>Alumnes més hàbils socialment</a:t>
            </a:r>
          </a:p>
          <a:p>
            <a:endParaRPr lang="ca-ES" dirty="0" smtClean="0"/>
          </a:p>
          <a:p>
            <a:r>
              <a:rPr lang="ca-ES" dirty="0" smtClean="0"/>
              <a:t>Alumnes més competents personalment</a:t>
            </a:r>
          </a:p>
          <a:p>
            <a:endParaRPr lang="ca-ES" dirty="0" smtClean="0"/>
          </a:p>
          <a:p>
            <a:r>
              <a:rPr lang="ca-ES" dirty="0" smtClean="0"/>
              <a:t>Alumnes amb més benestar emocional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964085168"/>
      </p:ext>
    </p:extLst>
  </p:cSld>
  <p:clrMapOvr>
    <a:masterClrMapping/>
  </p:clrMapOvr>
</p:sld>
</file>

<file path=ppt/theme/theme1.xml><?xml version="1.0" encoding="utf-8"?>
<a:theme xmlns:a="http://schemas.openxmlformats.org/drawingml/2006/main" name="Entrenamien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169</Words>
  <Application>Microsoft Office PowerPoint</Application>
  <PresentationFormat>Presentación en pantalla (4:3)</PresentationFormat>
  <Paragraphs>131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Entrenamiento</vt:lpstr>
      <vt:lpstr>FORMACIÓ ALTES CAPACITATS</vt:lpstr>
      <vt:lpstr>Presentació de casos: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Altes Cap. &amp; Intel·ligència Emocional</vt:lpstr>
      <vt:lpstr>Què volem planificar?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2016-06-28T10:27:38Z</dcterms:created>
  <dcterms:modified xsi:type="dcterms:W3CDTF">2016-06-29T12:15:25Z</dcterms:modified>
</cp:coreProperties>
</file>