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9144000" cy="6858000" type="screen4x3"/>
  <p:notesSz cx="6881813" cy="9710738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1" d="100"/>
          <a:sy n="91" d="100"/>
        </p:scale>
        <p:origin x="-648" y="9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29/06/2016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2596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29/06/2016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09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540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B468-C19C-4391-AF1C-D0A2AEA6CC22}" type="datetimeFigureOut">
              <a:rPr lang="ca-ES" smtClean="0"/>
              <a:t>29/06/2016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15FD-2EA5-4D78-AC73-3A0ECD68B34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169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B468-C19C-4391-AF1C-D0A2AEA6CC22}" type="datetimeFigureOut">
              <a:rPr lang="ca-ES" smtClean="0"/>
              <a:t>29/06/2016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15FD-2EA5-4D78-AC73-3A0ECD68B34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81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29/06/2016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FORMACIÓ ALTES CAPACITATS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IEA ORIOL MARTORELL </a:t>
            </a:r>
          </a:p>
          <a:p>
            <a:r>
              <a:rPr lang="ca-ES" dirty="0" smtClean="0"/>
              <a:t>JUNY 2016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655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sz="5400" dirty="0" smtClean="0"/>
              <a:t>		BON ESTIU!</a:t>
            </a:r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r>
              <a:rPr lang="ca-ES" sz="5400" dirty="0" smtClean="0"/>
              <a:t>BON ESTIU!</a:t>
            </a:r>
            <a:endParaRPr lang="ca-ES" sz="216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endParaRPr lang="ca-ES" sz="5400" dirty="0" smtClean="0"/>
          </a:p>
          <a:p>
            <a:pPr marL="0" indent="0">
              <a:buNone/>
            </a:pPr>
            <a:endParaRPr lang="ca-ES" sz="5400" dirty="0"/>
          </a:p>
          <a:p>
            <a:pPr marL="0" indent="0">
              <a:buNone/>
            </a:pPr>
            <a:r>
              <a:rPr lang="ca-ES" sz="5400" dirty="0" smtClean="0"/>
              <a:t>GRÀCIES</a:t>
            </a:r>
          </a:p>
        </p:txBody>
      </p:sp>
    </p:spTree>
    <p:extLst>
      <p:ext uri="{BB962C8B-B14F-4D97-AF65-F5344CB8AC3E}">
        <p14:creationId xmlns:p14="http://schemas.microsoft.com/office/powerpoint/2010/main" val="341625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Presentació de casos:</a:t>
            </a:r>
            <a:br>
              <a:rPr lang="ca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- </a:t>
            </a:r>
            <a:r>
              <a:rPr lang="ca-ES" dirty="0"/>
              <a:t>Dades personals: Nom, curs, tutors...</a:t>
            </a:r>
          </a:p>
          <a:p>
            <a:r>
              <a:rPr lang="ca-ES" dirty="0"/>
              <a:t>- Dades acadèmiques: nivell d'aprenentatges, estil d'aprenentatge, relació amb els companys i amb els adults, interessos...</a:t>
            </a:r>
          </a:p>
          <a:p>
            <a:r>
              <a:rPr lang="ca-ES" dirty="0"/>
              <a:t>- Perfil qüestionari: quines àrees són més significatives...</a:t>
            </a:r>
          </a:p>
          <a:p>
            <a:r>
              <a:rPr lang="ca-ES" dirty="0"/>
              <a:t> - Intervenció educativa: Valorar si acaba abans que els altres les feines i necessita un treball més d'ampliació, d'investigació, per projectes de recerca i enriquiment.....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027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128792" cy="9799994"/>
          </a:xfrm>
        </p:spPr>
      </p:pic>
    </p:spTree>
    <p:extLst>
      <p:ext uri="{BB962C8B-B14F-4D97-AF65-F5344CB8AC3E}">
        <p14:creationId xmlns:p14="http://schemas.microsoft.com/office/powerpoint/2010/main" val="2730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459432"/>
            <a:ext cx="11809312" cy="10817213"/>
          </a:xfrm>
        </p:spPr>
      </p:pic>
    </p:spTree>
    <p:extLst>
      <p:ext uri="{BB962C8B-B14F-4D97-AF65-F5344CB8AC3E}">
        <p14:creationId xmlns:p14="http://schemas.microsoft.com/office/powerpoint/2010/main" val="1301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051" y="-1035496"/>
            <a:ext cx="10081120" cy="13858577"/>
          </a:xfrm>
        </p:spPr>
      </p:pic>
    </p:spTree>
    <p:extLst>
      <p:ext uri="{BB962C8B-B14F-4D97-AF65-F5344CB8AC3E}">
        <p14:creationId xmlns:p14="http://schemas.microsoft.com/office/powerpoint/2010/main" val="10837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63488"/>
            <a:ext cx="9743760" cy="11593288"/>
          </a:xfrm>
        </p:spPr>
      </p:pic>
    </p:spTree>
    <p:extLst>
      <p:ext uri="{BB962C8B-B14F-4D97-AF65-F5344CB8AC3E}">
        <p14:creationId xmlns:p14="http://schemas.microsoft.com/office/powerpoint/2010/main" val="10033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7470" y="-1311943"/>
            <a:ext cx="6984777" cy="9602016"/>
          </a:xfrm>
        </p:spPr>
      </p:pic>
    </p:spTree>
    <p:extLst>
      <p:ext uri="{BB962C8B-B14F-4D97-AF65-F5344CB8AC3E}">
        <p14:creationId xmlns:p14="http://schemas.microsoft.com/office/powerpoint/2010/main" val="7208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Altes Cap. &amp; Intel·ligència Emocional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340768"/>
            <a:ext cx="8077200" cy="4968552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La Intel·ligència Cognitiva és la capacitat per:</a:t>
            </a:r>
          </a:p>
          <a:p>
            <a:r>
              <a:rPr lang="ca-ES" dirty="0" smtClean="0"/>
              <a:t>Aprendre, raonar, resoldre problemes, planificar, pensar de forma abstracte, resoldre conflictes...</a:t>
            </a:r>
          </a:p>
          <a:p>
            <a:r>
              <a:rPr lang="ca-ES" dirty="0" smtClean="0"/>
              <a:t>És l’habilitat cognitiva que té una persona en relació al seu grup d’edat.</a:t>
            </a:r>
          </a:p>
          <a:p>
            <a:pPr marL="0" indent="0">
              <a:buNone/>
            </a:pPr>
            <a:r>
              <a:rPr lang="ca-ES" dirty="0" smtClean="0"/>
              <a:t>La Intel·ligència Emocional és l’habilitat de:</a:t>
            </a:r>
            <a:endParaRPr lang="ca-ES" dirty="0"/>
          </a:p>
          <a:p>
            <a:pPr marL="0" indent="0">
              <a:buNone/>
            </a:pPr>
            <a:r>
              <a:rPr lang="ca-ES" dirty="0" smtClean="0"/>
              <a:t>Percebre les emocions (les pròpies i les dels altres)</a:t>
            </a:r>
          </a:p>
          <a:p>
            <a:pPr marL="0" indent="0">
              <a:buNone/>
            </a:pPr>
            <a:r>
              <a:rPr lang="ca-ES" dirty="0" smtClean="0"/>
              <a:t>Entendre i utilitzar les emocions (Autoconsciència)</a:t>
            </a:r>
          </a:p>
          <a:p>
            <a:pPr marL="0" indent="0">
              <a:buNone/>
            </a:pPr>
            <a:r>
              <a:rPr lang="ca-ES" dirty="0" smtClean="0"/>
              <a:t>Controlar les emocions (Autoregulació emocional)</a:t>
            </a:r>
          </a:p>
          <a:p>
            <a:pPr marL="0" indent="0">
              <a:buNone/>
            </a:pPr>
            <a:r>
              <a:rPr lang="ca-ES" dirty="0" smtClean="0"/>
              <a:t>Habilitats Socials (Comunicació</a:t>
            </a:r>
            <a:r>
              <a:rPr lang="ca-ES" dirty="0"/>
              <a:t> </a:t>
            </a:r>
            <a:r>
              <a:rPr lang="ca-ES" dirty="0" smtClean="0"/>
              <a:t>assertiva, Empatia...)</a:t>
            </a:r>
          </a:p>
          <a:p>
            <a:pPr marL="0" indent="0">
              <a:buNone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89094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Què volem planificar?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Com desenvolupem els talents i l’excel·lència  de tot l’alumnat per tenir:</a:t>
            </a:r>
          </a:p>
          <a:p>
            <a:endParaRPr lang="ca-ES" dirty="0" smtClean="0"/>
          </a:p>
          <a:p>
            <a:r>
              <a:rPr lang="ca-ES" dirty="0" smtClean="0"/>
              <a:t>Alumnes més hàbils socialment</a:t>
            </a:r>
          </a:p>
          <a:p>
            <a:endParaRPr lang="ca-ES" dirty="0" smtClean="0"/>
          </a:p>
          <a:p>
            <a:r>
              <a:rPr lang="ca-ES" dirty="0" smtClean="0"/>
              <a:t>Alumnes més competents personalment</a:t>
            </a:r>
          </a:p>
          <a:p>
            <a:endParaRPr lang="ca-ES" dirty="0" smtClean="0"/>
          </a:p>
          <a:p>
            <a:r>
              <a:rPr lang="ca-ES" dirty="0" smtClean="0"/>
              <a:t>Alumnes amb més benestar emocional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64085168"/>
      </p:ext>
    </p:extLst>
  </p:cSld>
  <p:clrMapOvr>
    <a:masterClrMapping/>
  </p:clrMapOvr>
</p:sld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169</Words>
  <Application>Microsoft Office PowerPoint</Application>
  <PresentationFormat>Presentación en pantalla (4:3)</PresentationFormat>
  <Paragraphs>131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Entrenamiento</vt:lpstr>
      <vt:lpstr>FORMACIÓ ALTES CAPACITATS</vt:lpstr>
      <vt:lpstr>Presentació de casos: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Altes Cap. &amp; Intel·ligència Emocional</vt:lpstr>
      <vt:lpstr>Què volem planificar?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2016-06-28T10:27:38Z</dcterms:created>
  <dcterms:modified xsi:type="dcterms:W3CDTF">2016-06-29T12:15:25Z</dcterms:modified>
</cp:coreProperties>
</file>