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565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7334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4760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30554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79508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72799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83226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9004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2105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5622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57267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37ED3-8B9F-424E-B845-F109F2F94E90}" type="datetimeFigureOut">
              <a:rPr lang="ca-ES" smtClean="0"/>
              <a:t>12/04/2016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B2F3F-3836-4433-B70A-19A8E29CE87B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5792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d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d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pd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7.pd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d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d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d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d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d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d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d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Imagen 3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753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" y="0"/>
            <a:ext cx="9144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15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96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969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20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76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" y="0"/>
            <a:ext cx="9144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09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Imagen 3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501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8964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836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1AC - Sessió 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965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1023"/>
            <a:ext cx="9144000" cy="2164977"/>
          </a:xfrm>
        </p:spPr>
        <p:txBody>
          <a:bodyPr>
            <a:normAutofit fontScale="90000"/>
          </a:bodyPr>
          <a:lstStyle/>
          <a:p>
            <a:r>
              <a:rPr lang="es-ES_tradnl" sz="7500" b="1" dirty="0" smtClean="0">
                <a:latin typeface="Calibri"/>
                <a:cs typeface="Calibri"/>
              </a:rPr>
              <a:t>Les </a:t>
            </a:r>
            <a:r>
              <a:rPr lang="es-ES_tradnl" sz="7500" b="1" dirty="0" err="1" smtClean="0">
                <a:latin typeface="Calibri"/>
                <a:cs typeface="Calibri"/>
              </a:rPr>
              <a:t>Altes</a:t>
            </a:r>
            <a:r>
              <a:rPr lang="es-ES_tradnl" sz="7500" b="1" dirty="0" smtClean="0">
                <a:latin typeface="Calibri"/>
                <a:cs typeface="Calibri"/>
              </a:rPr>
              <a:t> </a:t>
            </a:r>
            <a:r>
              <a:rPr lang="es-ES_tradnl" sz="7500" b="1" dirty="0" err="1" smtClean="0">
                <a:latin typeface="Calibri"/>
                <a:cs typeface="Calibri"/>
              </a:rPr>
              <a:t>Capacitats</a:t>
            </a:r>
            <a:r>
              <a:rPr lang="es-ES_tradnl" sz="7500" b="1" dirty="0" smtClean="0">
                <a:latin typeface="Calibri"/>
                <a:cs typeface="Calibri"/>
              </a:rPr>
              <a:t/>
            </a:r>
            <a:br>
              <a:rPr lang="es-ES_tradnl" sz="7500" b="1" dirty="0" smtClean="0">
                <a:latin typeface="Calibri"/>
                <a:cs typeface="Calibri"/>
              </a:rPr>
            </a:br>
            <a:r>
              <a:rPr lang="es-ES_tradnl" sz="7500" b="1" dirty="0" err="1" smtClean="0">
                <a:latin typeface="Calibri"/>
                <a:cs typeface="Calibri"/>
              </a:rPr>
              <a:t>Detecció</a:t>
            </a:r>
            <a:r>
              <a:rPr lang="es-ES_tradnl" sz="7500" b="1" dirty="0" smtClean="0">
                <a:latin typeface="Calibri"/>
                <a:cs typeface="Calibri"/>
              </a:rPr>
              <a:t> </a:t>
            </a:r>
            <a:r>
              <a:rPr lang="es-ES_tradnl" sz="7500" b="1" dirty="0" err="1" smtClean="0">
                <a:latin typeface="Calibri"/>
                <a:cs typeface="Calibri"/>
              </a:rPr>
              <a:t>i</a:t>
            </a:r>
            <a:r>
              <a:rPr lang="es-ES_tradnl" sz="7500" b="1" dirty="0" smtClean="0">
                <a:latin typeface="Calibri"/>
                <a:cs typeface="Calibri"/>
              </a:rPr>
              <a:t> </a:t>
            </a:r>
            <a:r>
              <a:rPr lang="es-ES_tradnl" sz="7500" b="1" dirty="0" err="1" smtClean="0">
                <a:latin typeface="Calibri"/>
                <a:cs typeface="Calibri"/>
              </a:rPr>
              <a:t>Actuació</a:t>
            </a:r>
            <a:endParaRPr lang="es-ES_tradnl" sz="7500" b="1" dirty="0">
              <a:latin typeface="Calibri"/>
              <a:cs typeface="Calibri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11238" y="2781904"/>
            <a:ext cx="8297333" cy="391885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8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s-ES_tradnl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Detecció</a:t>
            </a:r>
            <a:r>
              <a:rPr kumimoji="0" lang="es-ES_tradnl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50800" dist="50800" dir="5400000" sx="101000" sy="101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És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una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activitat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que te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com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a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objectiu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localitzar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a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aquells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alumnes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que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tenen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una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capacitat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potencial que no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està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sufcientment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estimulada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pels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programes </a:t>
            </a:r>
            <a:r>
              <a:rPr lang="es-ES_tradnl" sz="4800" dirty="0" err="1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ordinaris</a:t>
            </a:r>
            <a:r>
              <a:rPr lang="es-ES_tradnl" sz="48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endParaRPr kumimoji="0" lang="es-ES_tradnl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5400000" sx="101000" sy="101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29095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Presentación en pantalla (4:3)</PresentationFormat>
  <Paragraphs>4</Paragraphs>
  <Slides>12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Les Altes Capacitats Detecció i Actuació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Prof</dc:creator>
  <cp:lastModifiedBy>Prof</cp:lastModifiedBy>
  <cp:revision>1</cp:revision>
  <dcterms:created xsi:type="dcterms:W3CDTF">2016-04-12T10:23:10Z</dcterms:created>
  <dcterms:modified xsi:type="dcterms:W3CDTF">2016-04-12T10:23:27Z</dcterms:modified>
</cp:coreProperties>
</file>