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20263" cy="64801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6" y="-84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46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41F20BD8-8EE5-4CC2-976B-E31B0F77D08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>
        <a:ln>
          <a:noFill/>
        </a:ln>
        <a:solidFill>
          <a:srgbClr val="000000"/>
        </a:solidFill>
        <a:latin typeface="Albany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D7752-D92A-4FCE-AEB2-9BA7808F207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7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355B08-9B3E-4DEB-95CA-4F607BF4BF5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A857B2-1613-47D1-986D-34C66C41B1E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2B7207-5794-4833-8226-5EBB2409064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5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768776-81FC-4467-8A18-6311F54423D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4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EE12C3-7A6F-47DC-B017-C6DE6FA5BB1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6A9CA3-52C6-44EB-87A2-10FE46E01B9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242FE3-68EB-42AC-9181-0F1B59E112C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D1BEBF-10DE-4643-95D9-5730DB97672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EF3D05-7F2A-40F2-AB2E-52AD42B4A02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5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3DBC0-C92B-42F3-A0A4-2D5E24A102E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5512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2F8BC887-BA6B-49AC-9775-1382C5EEF273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n-US" sz="440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u="sng">
                <a:effectLst>
                  <a:outerShdw dist="17961" dir="2700000">
                    <a:scrgbClr r="0" g="0" b="0"/>
                  </a:outerShdw>
                </a:effectLst>
              </a:rPr>
              <a:t>INICIACIÓ A L'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486000" y="1516320"/>
            <a:ext cx="8747640" cy="42768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l">
              <a:buNone/>
            </a:pPr>
            <a:r>
              <a:rPr lang="en-US" sz="2740" b="1"/>
              <a:t>U.D.: "SOM EQUILIBRISTES"</a:t>
            </a:r>
          </a:p>
          <a:p>
            <a:pPr marL="0" lvl="0" indent="-216000" algn="l">
              <a:buNone/>
            </a:pPr>
            <a:endParaRPr lang="en-US" sz="2740" b="1"/>
          </a:p>
          <a:p>
            <a:pPr marL="0" lvl="0" indent="-216000" algn="l">
              <a:buNone/>
            </a:pPr>
            <a:endParaRPr lang="en-US" sz="2740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00" y="287759"/>
            <a:ext cx="3960000" cy="87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9119" y="3240000"/>
            <a:ext cx="326088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ng-term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968000" y="1516320"/>
            <a:ext cx="4268520" cy="42768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Recorda que no cal fer figures molt complicades</a:t>
            </a:r>
          </a:p>
          <a:p>
            <a:pPr lvl="0"/>
            <a:r>
              <a:rPr lang="en-US"/>
              <a:t>A vegades la més senzilla, és la més bonica</a:t>
            </a: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486000" y="1516320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414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ustomer Wi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36000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4268520" cy="42768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en-US"/>
              <a:t>Ajuda sempre a mantenir l'equilibri al company/a que s'enfila</a:t>
            </a:r>
          </a:p>
          <a:p>
            <a:pPr marL="0" lvl="0" indent="0"/>
            <a:r>
              <a:rPr lang="en-US"/>
              <a:t>Per facilitar la figura, intenteu que s'enfili el que menys pesa.</a:t>
            </a: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4968000" y="1516320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1620000"/>
            <a:ext cx="37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3960000"/>
            <a:ext cx="378000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lfilling Customer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776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36000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968000" y="1516320"/>
            <a:ext cx="4268520" cy="2641749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en-US" dirty="0" err="1"/>
              <a:t>Fixa't</a:t>
            </a:r>
            <a:r>
              <a:rPr lang="en-US" dirty="0"/>
              <a:t>!! </a:t>
            </a:r>
            <a:r>
              <a:rPr lang="en-US" dirty="0" err="1"/>
              <a:t>amb</a:t>
            </a:r>
            <a:r>
              <a:rPr lang="en-US" dirty="0"/>
              <a:t> dos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poden</a:t>
            </a:r>
            <a:r>
              <a:rPr lang="en-US" dirty="0"/>
              <a:t> </a:t>
            </a:r>
            <a:r>
              <a:rPr lang="en-US" dirty="0" err="1"/>
              <a:t>fer</a:t>
            </a:r>
            <a:r>
              <a:rPr lang="en-US" dirty="0"/>
              <a:t> figures com </a:t>
            </a:r>
            <a:r>
              <a:rPr lang="en-US" dirty="0" err="1"/>
              <a:t>aquestes</a:t>
            </a:r>
            <a:r>
              <a:rPr lang="en-US" dirty="0" smtClean="0"/>
              <a:t>.</a:t>
            </a:r>
          </a:p>
          <a:p>
            <a:pPr marL="0" lvl="0" indent="0"/>
            <a:r>
              <a:rPr lang="en-US" dirty="0" err="1" smtClean="0"/>
              <a:t>Senzilles</a:t>
            </a:r>
            <a:r>
              <a:rPr lang="en-US" dirty="0" smtClean="0"/>
              <a:t>, </a:t>
            </a:r>
            <a:r>
              <a:rPr lang="en-US" dirty="0" err="1" smtClean="0"/>
              <a:t>oi</a:t>
            </a:r>
            <a:r>
              <a:rPr lang="en-US" dirty="0" smtClean="0"/>
              <a:t>?, </a:t>
            </a:r>
            <a:r>
              <a:rPr lang="en-US" dirty="0" err="1" smtClean="0"/>
              <a:t>doncs</a:t>
            </a:r>
            <a:r>
              <a:rPr lang="en-US" dirty="0" smtClean="0"/>
              <a:t>… </a:t>
            </a:r>
            <a:r>
              <a:rPr lang="en-US" dirty="0" err="1" smtClean="0"/>
              <a:t>prova</a:t>
            </a:r>
            <a:r>
              <a:rPr lang="en-US" dirty="0" smtClean="0"/>
              <a:t> a </a:t>
            </a:r>
            <a:r>
              <a:rPr lang="en-US" dirty="0" err="1" smtClean="0"/>
              <a:t>fer</a:t>
            </a:r>
            <a:r>
              <a:rPr lang="en-US" dirty="0" smtClean="0"/>
              <a:t>-les</a:t>
            </a:r>
            <a:endParaRPr lang="en-US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540000" y="1483559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999" y="1511895"/>
            <a:ext cx="3600091" cy="244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3780000"/>
            <a:ext cx="360009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36000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4268520" cy="42768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en-US"/>
              <a:t>Mireu que senzilla i que  maca que ha quedat</a:t>
            </a: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4968000" y="1516320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1620000"/>
            <a:ext cx="414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engths and Advan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lvl="0" indent="-36000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968000" y="1516320"/>
            <a:ext cx="4268520" cy="42768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en-US"/>
              <a:t>També es pot fer una figura amb molts companys/es.</a:t>
            </a:r>
          </a:p>
          <a:p>
            <a:pPr marL="0" lvl="0" indent="0"/>
            <a:r>
              <a:rPr lang="en-US"/>
              <a:t>Intenta-ho!!</a:t>
            </a: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486000" y="1516320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0"/>
            <a:ext cx="414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xt Steps of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ACROSPORT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86000" y="1516320"/>
            <a:ext cx="4268520" cy="42768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/>
            <a:r>
              <a:rPr lang="en-US"/>
              <a:t>Pots arribar a  fer</a:t>
            </a:r>
          </a:p>
          <a:p>
            <a:pPr marL="0" lvl="0" indent="0"/>
            <a:r>
              <a:rPr lang="en-US"/>
              <a:t>figures impressionants.</a:t>
            </a:r>
          </a:p>
          <a:p>
            <a:pPr marL="0" lvl="0" indent="0"/>
            <a:r>
              <a:rPr lang="en-US"/>
              <a:t>Però has de recordar, que no has de carregar el pes en zones del cos que fan més mal, com per exemple, les lumbars.</a:t>
            </a:r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idx="4294967295"/>
          </p:nvPr>
        </p:nvSpPr>
        <p:spPr>
          <a:xfrm>
            <a:off x="4968000" y="1516320"/>
            <a:ext cx="4268520" cy="4276440"/>
          </a:xfrm>
        </p:spPr>
        <p:txBody>
          <a:bodyPr/>
          <a:lstStyle/>
          <a:p>
            <a:endParaRPr lang="es-E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24000" y="1166400"/>
            <a:ext cx="4266720" cy="95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2208600"/>
            <a:ext cx="4320000" cy="12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860000" y="3572640"/>
            <a:ext cx="4266720" cy="1287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913279" y="5040000"/>
            <a:ext cx="4266720" cy="100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86000" y="258120"/>
            <a:ext cx="8747640" cy="108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00" y="180000"/>
            <a:ext cx="4320000" cy="1980000"/>
          </a:xfrm>
        </p:spPr>
      </p:pic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1620000" y="2520000"/>
            <a:ext cx="7020000" cy="34200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/>
              <a:t>JA PODEU COMENÇAR A PRACTICAR!!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60000" y="3420000"/>
            <a:ext cx="3060000" cy="25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yt-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file:///C:/Archivos%20de%20programa/OpenOffice.org%203/Basis/share/template/ca/presnt/prs-novelty.otp</Template>
  <TotalTime>30</TotalTime>
  <Words>138</Words>
  <Application>Microsoft Office PowerPoint</Application>
  <PresentationFormat>Presentación en pantalla (4:3)</PresentationFormat>
  <Paragraphs>21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lyt-book</vt:lpstr>
      <vt:lpstr>INICIACIÓ A L'</vt:lpstr>
      <vt:lpstr>ACROSPORT</vt:lpstr>
      <vt:lpstr>ACROSPORT</vt:lpstr>
      <vt:lpstr>ACROSPORT</vt:lpstr>
      <vt:lpstr>ACROSPORT</vt:lpstr>
      <vt:lpstr>ACROSPORT</vt:lpstr>
      <vt:lpstr>ACROSPORT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Roger</dc:creator>
  <dc:description>General introduction of a new product taking customer wishes into account</dc:description>
  <cp:lastModifiedBy>Roger</cp:lastModifiedBy>
  <cp:revision>3</cp:revision>
  <dcterms:created xsi:type="dcterms:W3CDTF">2010-12-02T09:49:33Z</dcterms:created>
  <dcterms:modified xsi:type="dcterms:W3CDTF">2011-03-02T18:56:56Z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