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3743F-54B7-4E1F-8ACA-E9C9C4B15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7A414E-70DC-4557-9697-6A946972A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2DB3-AA19-4665-926A-5A03B99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928CF-407C-4586-929A-22025CF5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3F36AA-8054-4BBE-841C-E7AF205D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8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4EAA2-DCA6-4D7A-9D00-60C2D3E4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AA0D0C-DE9B-44CB-9B86-7E37C3E8A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FC288-4A2B-43AC-B077-FFA9A4AF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2584A-63ED-438A-B296-1F0504C1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AA03A-97C8-48F7-B51E-A2B56968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448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419D47-CB8D-4E42-9E0C-71AA0AE86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19E016-FF6D-42CC-978F-0A7291585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4C667A-28DC-44B1-8283-E8FC1C68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12145-78A7-4197-A447-E0DAFCD5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2FAF3-D9C7-4FA3-A0A4-9294F400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04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11FB1-6CC0-49F0-B9D0-E93DD27C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F792F-4CCB-433E-9550-C60A1016D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858CB-8971-40FE-9240-A9FD11AF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26A0A-D994-49AB-9555-4547F570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520C9-9D9A-460D-B6C1-6AFA18DB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60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AA875-5745-479E-9D92-6E6C401E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393432-A6FA-4B61-9F5F-A25A95261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C128E0-236F-4D63-9E47-B96466A8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BD2598-5E70-4D24-9EC7-F3049B65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5FCEA-C214-4412-A757-D7C0EB29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14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AD7E4-03FA-4859-946E-EB7099BF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4CDD6-E8FE-4BF3-AF46-5276829F4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2AD38E-6CBB-4DE6-AEEF-3640924D1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81BB65-2AE2-4491-A4AF-CE0AFEF2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C66DC4-50F7-4F35-9350-1B169FB5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F93F06-2BF6-439B-AF18-7761E4D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189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63B2C-D717-42DD-98AC-759330F3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618864-8D0A-4419-A7E8-BDF0EE7C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823FF7-3C5E-449F-8DD0-42FE91475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312CBE-4633-4EC8-8A52-0B5330195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726055-F040-42A7-83F5-2B8399E27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BA2E59-4055-4F1F-80E8-D324690A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528451-3F64-4448-A6A5-9D59FC14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794B72-6929-459B-86B7-7AFCE67F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72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3EB67-966B-4A0E-8F59-62C0A715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3977B2-4B25-491B-91A4-5DA18739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E2CD48-E61B-4F32-ADF2-864C97EC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C93ADE-5E8D-4362-95F7-9919493B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512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42FBC4-3D57-43D4-8E16-E4C366CF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4198C0-F3E8-47A9-9B69-8A3F0766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BEDB22-BBA4-4C6D-A0BC-861B023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654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CD359-AADD-4C85-99CA-7565F52D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CBE3D-FC58-4106-AF3E-D057B2DD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DD4431-7BEB-4D31-9BEE-0076DD212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C74D4-0627-48E8-BBE6-40660E4C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1E510D-5813-47A5-BAA4-9691BFFB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F6A70B-1602-4ED4-90B9-B0F5EA26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556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E694-D1E7-4339-BA1B-BB3F7A11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AE184-45BB-4CC7-A497-BA82BD95A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FB7A4-DDA3-4400-B9BB-EC5CB2187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253BFB-3266-485E-965E-529C2A71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F681D9-F13F-4B62-B0C6-E80BFE34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DD9873-39B5-4BF5-8153-8887ACB0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14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15A486-CAB5-46BD-9181-E5CD77CB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6826B-0FA3-4F51-B3B8-9A2A2EF53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DCD60-602E-4BE3-80FC-CA72439B4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6E2F-F0B3-4ED1-93CD-D5753CB8258D}" type="datetimeFigureOut">
              <a:rPr lang="ca-ES" smtClean="0"/>
              <a:t>6/3/2021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F8E1B-4340-4991-947E-944F5512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30258-2F4A-492A-ADDE-19241E32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9BD0-18EF-4874-881A-6A879000005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68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La Lluna, molt per admirar - Pols d'estels">
            <a:extLst>
              <a:ext uri="{FF2B5EF4-FFF2-40B4-BE49-F238E27FC236}">
                <a16:creationId xmlns:a16="http://schemas.microsoft.com/office/drawing/2014/main" id="{F2453542-964D-40D2-A6D5-3299B586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4629" l="0" r="89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14" y="-159391"/>
            <a:ext cx="4840448" cy="6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37DA89-76DD-4B01-8E18-883EB3FB7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045" y="1172590"/>
            <a:ext cx="6105194" cy="2031055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rgbClr val="FFFFFF"/>
                </a:solidFill>
              </a:rPr>
              <a:t>LA LLUNA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5ADAA0-EDB0-40E6-93C0-AF1CBC13A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2028" y="3912974"/>
            <a:ext cx="6397211" cy="1304852"/>
          </a:xfrm>
        </p:spPr>
        <p:txBody>
          <a:bodyPr>
            <a:normAutofit lnSpcReduction="10000"/>
          </a:bodyPr>
          <a:lstStyle/>
          <a:p>
            <a:r>
              <a:rPr lang="ca-ES" dirty="0">
                <a:solidFill>
                  <a:srgbClr val="FFFFFF"/>
                </a:solidFill>
              </a:rPr>
              <a:t>2n</a:t>
            </a:r>
          </a:p>
          <a:p>
            <a:r>
              <a:rPr lang="ca-ES" dirty="0">
                <a:solidFill>
                  <a:srgbClr val="FFFFFF"/>
                </a:solidFill>
              </a:rPr>
              <a:t>Projecte de l’Univers</a:t>
            </a:r>
          </a:p>
          <a:p>
            <a:r>
              <a:rPr lang="ca-ES" dirty="0">
                <a:solidFill>
                  <a:srgbClr val="FFFFFF"/>
                </a:solidFill>
              </a:rPr>
              <a:t>Curs 2020-21</a:t>
            </a:r>
          </a:p>
        </p:txBody>
      </p:sp>
    </p:spTree>
    <p:extLst>
      <p:ext uri="{BB962C8B-B14F-4D97-AF65-F5344CB8AC3E}">
        <p14:creationId xmlns:p14="http://schemas.microsoft.com/office/powerpoint/2010/main" val="272035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FAE61-7DB3-43E4-AE65-97EC19BF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794" y="197346"/>
            <a:ext cx="4774035" cy="901612"/>
          </a:xfrm>
        </p:spPr>
        <p:txBody>
          <a:bodyPr/>
          <a:lstStyle/>
          <a:p>
            <a:r>
              <a:rPr lang="ca-ES" b="1" u="sng" dirty="0">
                <a:solidFill>
                  <a:srgbClr val="006699"/>
                </a:solidFill>
              </a:rPr>
              <a:t>QUÈ ÉS LA LLUNA 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1CA8BE-F83B-40DC-8D92-CB7C7174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467" y="3218183"/>
            <a:ext cx="5905500" cy="33242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C068016-5333-47DF-8317-15B943E3DA3A}"/>
              </a:ext>
            </a:extLst>
          </p:cNvPr>
          <p:cNvSpPr txBox="1"/>
          <p:nvPr/>
        </p:nvSpPr>
        <p:spPr>
          <a:xfrm>
            <a:off x="2608977" y="848970"/>
            <a:ext cx="767592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2000" dirty="0"/>
              <a:t>La lluna és el SATÈL·LIT de la Terra, ja que gira al seu voltant.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2000" dirty="0"/>
              <a:t>Quan gira al voltant de la terra en diem moviment de </a:t>
            </a:r>
            <a:r>
              <a:rPr lang="ca-ES" sz="2000" dirty="0">
                <a:solidFill>
                  <a:srgbClr val="00B0F0"/>
                </a:solidFill>
              </a:rPr>
              <a:t>TRANSLACIÓ</a:t>
            </a:r>
            <a:r>
              <a:rPr lang="ca-ES" sz="2000" dirty="0"/>
              <a:t>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2000" dirty="0"/>
              <a:t>També, gira sobre ella mateixa i en diem, moviment de </a:t>
            </a:r>
            <a:r>
              <a:rPr lang="ca-ES" sz="2000" dirty="0">
                <a:solidFill>
                  <a:srgbClr val="00B0F0"/>
                </a:solidFill>
              </a:rPr>
              <a:t>ROTACIÓ.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 sz="2000" dirty="0"/>
              <a:t>La seva atmosfera és molt prima i s’anomena </a:t>
            </a:r>
            <a:r>
              <a:rPr lang="ca-ES" sz="2000" dirty="0">
                <a:solidFill>
                  <a:srgbClr val="00B0F0"/>
                </a:solidFill>
              </a:rPr>
              <a:t>EXOSFERA. </a:t>
            </a:r>
          </a:p>
          <a:p>
            <a:pPr algn="ctr"/>
            <a:endParaRPr lang="ca-ES" dirty="0"/>
          </a:p>
          <a:p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B8A5C1-B9B7-43F6-9494-C950FAD9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410" y="61913"/>
            <a:ext cx="925823" cy="13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26E7D5-2196-4D09-A92D-49833995D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3" t="23989" r="16147" b="11438"/>
          <a:stretch/>
        </p:blipFill>
        <p:spPr>
          <a:xfrm>
            <a:off x="1965523" y="1828799"/>
            <a:ext cx="8853454" cy="4775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F42720-C9AA-403C-A8F1-E29299C66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953" y="345190"/>
            <a:ext cx="925823" cy="13222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2A2BEA-A220-4A9E-843A-C9635A156AC0}"/>
              </a:ext>
            </a:extLst>
          </p:cNvPr>
          <p:cNvSpPr txBox="1"/>
          <p:nvPr/>
        </p:nvSpPr>
        <p:spPr>
          <a:xfrm>
            <a:off x="2602906" y="406162"/>
            <a:ext cx="6097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3600" b="1" u="sng" dirty="0">
                <a:solidFill>
                  <a:srgbClr val="006699"/>
                </a:solidFill>
              </a:rPr>
              <a:t>CARACTERÍSTIQUES DE LA LLUNA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296754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56CE7D-0844-4A5B-8003-70CFD7AD1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4" t="22803" r="18202" b="7156"/>
          <a:stretch/>
        </p:blipFill>
        <p:spPr>
          <a:xfrm>
            <a:off x="1803632" y="1563880"/>
            <a:ext cx="8169310" cy="48033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2C65C8-D25B-4EEC-A9D9-5D2E539D41F4}"/>
              </a:ext>
            </a:extLst>
          </p:cNvPr>
          <p:cNvSpPr txBox="1"/>
          <p:nvPr/>
        </p:nvSpPr>
        <p:spPr>
          <a:xfrm>
            <a:off x="3335231" y="366246"/>
            <a:ext cx="609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b="1" u="sng" dirty="0">
                <a:solidFill>
                  <a:srgbClr val="006699"/>
                </a:solidFill>
              </a:rPr>
              <a:t>FASES DE LA LLUNA</a:t>
            </a:r>
            <a:endParaRPr lang="ca-ES" sz="4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68B031-DC0F-4C68-80F7-7CC73F46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398" y="89830"/>
            <a:ext cx="925823" cy="13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7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76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LA LLUNA</vt:lpstr>
      <vt:lpstr>QUÈ ÉS LA LLUNA 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LLUNA</dc:title>
  <dc:creator>Lidia</dc:creator>
  <cp:lastModifiedBy>Lidia</cp:lastModifiedBy>
  <cp:revision>3</cp:revision>
  <dcterms:created xsi:type="dcterms:W3CDTF">2021-03-06T12:59:20Z</dcterms:created>
  <dcterms:modified xsi:type="dcterms:W3CDTF">2021-03-06T13:26:15Z</dcterms:modified>
</cp:coreProperties>
</file>