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Open Sans Bold" charset="0"/>
      <p:regular r:id="rId26"/>
    </p:embeddedFont>
    <p:embeddedFont>
      <p:font typeface="Arimo Bold" charset="0"/>
      <p:regular r:id="rId27"/>
    </p:embeddedFont>
    <p:embeddedFont>
      <p:font typeface="Open Sans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94" y="-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6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9.svg"/><Relationship Id="rId10" Type="http://schemas.openxmlformats.org/officeDocument/2006/relationships/image" Target="../media/image36.sv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4.svg"/><Relationship Id="rId4" Type="http://schemas.openxmlformats.org/officeDocument/2006/relationships/image" Target="../media/image27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10800000">
            <a:off x="15930610" y="4786309"/>
            <a:ext cx="2357390" cy="6360979"/>
            <a:chOff x="0" y="0"/>
            <a:chExt cx="702673" cy="16113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-1" y="4857747"/>
            <a:ext cx="2360521" cy="6279590"/>
            <a:chOff x="0" y="0"/>
            <a:chExt cx="702118" cy="16113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1877973" y="1028700"/>
            <a:ext cx="13308988" cy="8933658"/>
          </a:xfrm>
          <a:custGeom>
            <a:avLst/>
            <a:gdLst/>
            <a:ahLst/>
            <a:cxnLst/>
            <a:rect l="l" t="t" r="r" b="b"/>
            <a:pathLst>
              <a:path w="13308988" h="8933658">
                <a:moveTo>
                  <a:pt x="0" y="0"/>
                </a:moveTo>
                <a:lnTo>
                  <a:pt x="13308988" y="0"/>
                </a:lnTo>
                <a:lnTo>
                  <a:pt x="13308988" y="8933658"/>
                </a:lnTo>
                <a:lnTo>
                  <a:pt x="0" y="8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6799299" y="6995912"/>
            <a:ext cx="3082367" cy="1448579"/>
            <a:chOff x="0" y="0"/>
            <a:chExt cx="811817" cy="3815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1817" cy="381519"/>
            </a:xfrm>
            <a:custGeom>
              <a:avLst/>
              <a:gdLst/>
              <a:ahLst/>
              <a:cxnLst/>
              <a:rect l="l" t="t" r="r" b="b"/>
              <a:pathLst>
                <a:path w="811817" h="381519">
                  <a:moveTo>
                    <a:pt x="128096" y="0"/>
                  </a:moveTo>
                  <a:lnTo>
                    <a:pt x="683721" y="0"/>
                  </a:lnTo>
                  <a:cubicBezTo>
                    <a:pt x="754467" y="0"/>
                    <a:pt x="811817" y="57350"/>
                    <a:pt x="811817" y="128096"/>
                  </a:cubicBezTo>
                  <a:lnTo>
                    <a:pt x="811817" y="253423"/>
                  </a:lnTo>
                  <a:cubicBezTo>
                    <a:pt x="811817" y="324168"/>
                    <a:pt x="754467" y="381519"/>
                    <a:pt x="683721" y="381519"/>
                  </a:cubicBezTo>
                  <a:lnTo>
                    <a:pt x="128096" y="381519"/>
                  </a:lnTo>
                  <a:cubicBezTo>
                    <a:pt x="57350" y="381519"/>
                    <a:pt x="0" y="324168"/>
                    <a:pt x="0" y="253423"/>
                  </a:cubicBezTo>
                  <a:lnTo>
                    <a:pt x="0" y="128096"/>
                  </a:lnTo>
                  <a:cubicBezTo>
                    <a:pt x="0" y="57350"/>
                    <a:pt x="57350" y="0"/>
                    <a:pt x="128096" y="0"/>
                  </a:cubicBez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1817" cy="419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887573">
            <a:off x="14526544" y="586089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5" y="0"/>
                </a:lnTo>
                <a:lnTo>
                  <a:pt x="3109235" y="4801909"/>
                </a:lnTo>
                <a:lnTo>
                  <a:pt x="0" y="4801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47101" y="82844"/>
            <a:ext cx="776969" cy="1187653"/>
          </a:xfrm>
          <a:custGeom>
            <a:avLst/>
            <a:gdLst/>
            <a:ahLst/>
            <a:cxnLst/>
            <a:rect l="l" t="t" r="r" b="b"/>
            <a:pathLst>
              <a:path w="776969" h="1187653">
                <a:moveTo>
                  <a:pt x="0" y="0"/>
                </a:moveTo>
                <a:lnTo>
                  <a:pt x="776969" y="0"/>
                </a:lnTo>
                <a:lnTo>
                  <a:pt x="776969" y="1187653"/>
                </a:lnTo>
                <a:lnTo>
                  <a:pt x="0" y="11876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594741" y="6210552"/>
            <a:ext cx="4013063" cy="3196847"/>
          </a:xfrm>
          <a:custGeom>
            <a:avLst/>
            <a:gdLst/>
            <a:ahLst/>
            <a:cxnLst/>
            <a:rect l="l" t="t" r="r" b="b"/>
            <a:pathLst>
              <a:path w="4013063" h="3196847">
                <a:moveTo>
                  <a:pt x="0" y="0"/>
                </a:moveTo>
                <a:lnTo>
                  <a:pt x="4013063" y="0"/>
                </a:lnTo>
                <a:lnTo>
                  <a:pt x="4013063" y="3196847"/>
                </a:lnTo>
                <a:lnTo>
                  <a:pt x="0" y="31968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2032964" y="5873377"/>
            <a:ext cx="3384923" cy="3384923"/>
          </a:xfrm>
          <a:custGeom>
            <a:avLst/>
            <a:gdLst/>
            <a:ahLst/>
            <a:cxnLst/>
            <a:rect l="l" t="t" r="r" b="b"/>
            <a:pathLst>
              <a:path w="3384923" h="3384923">
                <a:moveTo>
                  <a:pt x="0" y="0"/>
                </a:moveTo>
                <a:lnTo>
                  <a:pt x="3384923" y="0"/>
                </a:lnTo>
                <a:lnTo>
                  <a:pt x="3384923" y="3384923"/>
                </a:lnTo>
                <a:lnTo>
                  <a:pt x="0" y="33849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2782342" y="4905375"/>
            <a:ext cx="11500249" cy="209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f</a:t>
            </a:r>
            <a:r>
              <a:rPr lang="en-US" sz="12195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12195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m</a:t>
            </a:r>
            <a:r>
              <a:rPr lang="en-US" sz="12195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í</a:t>
            </a:r>
            <a:r>
              <a:rPr lang="en-US" sz="12195">
                <a:solidFill>
                  <a:srgbClr val="FF8FD3"/>
                </a:solidFill>
                <a:latin typeface="Kent"/>
                <a:ea typeface="Kent"/>
                <a:cs typeface="Kent"/>
                <a:sym typeface="Kent"/>
              </a:rPr>
              <a:t>l</a:t>
            </a:r>
            <a:r>
              <a:rPr lang="en-US" sz="12195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2195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2195">
                <a:solidFill>
                  <a:srgbClr val="BBEAEF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20007" y="3609241"/>
            <a:ext cx="898435" cy="209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918442" y="3609241"/>
            <a:ext cx="1044094" cy="209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68596" y="3609241"/>
            <a:ext cx="1018214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 dirty="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u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725148" y="3609241"/>
            <a:ext cx="918917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 dirty="0" smtClean="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endParaRPr lang="en-US" sz="12195" dirty="0">
              <a:solidFill>
                <a:srgbClr val="5EDABF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584722" y="3609241"/>
            <a:ext cx="933932" cy="209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81710" y="3609241"/>
            <a:ext cx="862554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73"/>
              </a:lnSpc>
              <a:spcBef>
                <a:spcPct val="0"/>
              </a:spcBef>
            </a:pPr>
            <a:r>
              <a:rPr lang="en-US" sz="12195" dirty="0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ó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86212" y="209175"/>
            <a:ext cx="3207575" cy="46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6"/>
              </a:lnSpc>
            </a:pPr>
            <a:r>
              <a:rPr lang="en-US" sz="276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ESCOLA SOBIRANS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618812" y="6696841"/>
            <a:ext cx="195381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9200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endParaRPr lang="en-US" sz="92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8776240" y="3086100"/>
            <a:ext cx="735520" cy="4114800"/>
          </a:xfrm>
          <a:custGeom>
            <a:avLst/>
            <a:gdLst/>
            <a:ahLst/>
            <a:cxnLst/>
            <a:rect l="l" t="t" r="r" b="b"/>
            <a:pathLst>
              <a:path w="735520" h="4114800">
                <a:moveTo>
                  <a:pt x="0" y="0"/>
                </a:moveTo>
                <a:lnTo>
                  <a:pt x="735520" y="0"/>
                </a:lnTo>
                <a:lnTo>
                  <a:pt x="735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857192" y="714344"/>
            <a:ext cx="16771774" cy="8968539"/>
            <a:chOff x="0" y="0"/>
            <a:chExt cx="4417257" cy="236208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417258" cy="2362084"/>
            </a:xfrm>
            <a:custGeom>
              <a:avLst/>
              <a:gdLst/>
              <a:ahLst/>
              <a:cxnLst/>
              <a:rect l="l" t="t" r="r" b="b"/>
              <a:pathLst>
                <a:path w="4417258" h="2362084">
                  <a:moveTo>
                    <a:pt x="23542" y="0"/>
                  </a:moveTo>
                  <a:lnTo>
                    <a:pt x="4393716" y="0"/>
                  </a:lnTo>
                  <a:cubicBezTo>
                    <a:pt x="4406717" y="0"/>
                    <a:pt x="4417258" y="10540"/>
                    <a:pt x="4417258" y="23542"/>
                  </a:cubicBezTo>
                  <a:lnTo>
                    <a:pt x="4417258" y="2338543"/>
                  </a:lnTo>
                  <a:cubicBezTo>
                    <a:pt x="4417258" y="2351544"/>
                    <a:pt x="4406717" y="2362084"/>
                    <a:pt x="4393716" y="2362084"/>
                  </a:cubicBezTo>
                  <a:lnTo>
                    <a:pt x="23542" y="2362084"/>
                  </a:lnTo>
                  <a:cubicBezTo>
                    <a:pt x="10540" y="2362084"/>
                    <a:pt x="0" y="2351544"/>
                    <a:pt x="0" y="2338543"/>
                  </a:cubicBezTo>
                  <a:lnTo>
                    <a:pt x="0" y="23542"/>
                  </a:lnTo>
                  <a:cubicBezTo>
                    <a:pt x="0" y="10540"/>
                    <a:pt x="10540" y="0"/>
                    <a:pt x="23542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4417257" cy="240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 rot="1410434">
            <a:off x="15733675" y="5899448"/>
            <a:ext cx="735520" cy="4114800"/>
          </a:xfrm>
          <a:custGeom>
            <a:avLst/>
            <a:gdLst/>
            <a:ahLst/>
            <a:cxnLst/>
            <a:rect l="l" t="t" r="r" b="b"/>
            <a:pathLst>
              <a:path w="735520" h="4114800">
                <a:moveTo>
                  <a:pt x="0" y="0"/>
                </a:moveTo>
                <a:lnTo>
                  <a:pt x="735521" y="0"/>
                </a:lnTo>
                <a:lnTo>
                  <a:pt x="7355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67357">
            <a:off x="13993716" y="1028700"/>
            <a:ext cx="3019459" cy="2617728"/>
          </a:xfrm>
          <a:custGeom>
            <a:avLst/>
            <a:gdLst/>
            <a:ahLst/>
            <a:cxnLst/>
            <a:rect l="l" t="t" r="r" b="b"/>
            <a:pathLst>
              <a:path w="3019459" h="2617728">
                <a:moveTo>
                  <a:pt x="0" y="0"/>
                </a:moveTo>
                <a:lnTo>
                  <a:pt x="3019459" y="0"/>
                </a:lnTo>
                <a:lnTo>
                  <a:pt x="3019459" y="2617728"/>
                </a:lnTo>
                <a:lnTo>
                  <a:pt x="0" y="26177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786908" y="947540"/>
            <a:ext cx="1019939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131194" y="947818"/>
            <a:ext cx="1003031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64664" y="947818"/>
            <a:ext cx="1053289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u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58182" y="928658"/>
            <a:ext cx="1188701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29752" y="928658"/>
            <a:ext cx="1060236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01322" y="928658"/>
            <a:ext cx="1060236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7258" y="3286112"/>
            <a:ext cx="15430608" cy="3924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42"/>
              </a:lnSpc>
              <a:spcBef>
                <a:spcPct val="0"/>
              </a:spcBef>
            </a:pP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►A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segon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hi ha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deures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dos dies a la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setmana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>
              <a:lnSpc>
                <a:spcPts val="5142"/>
              </a:lnSpc>
              <a:spcBef>
                <a:spcPct val="0"/>
              </a:spcBef>
            </a:pP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►El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dimarts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que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tornen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el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dijous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>
              <a:lnSpc>
                <a:spcPts val="5142"/>
              </a:lnSpc>
              <a:spcBef>
                <a:spcPct val="0"/>
              </a:spcBef>
            </a:pP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►El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divendres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que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retornaran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el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dilluns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(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també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alguna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feina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sense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acabar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). </a:t>
            </a:r>
          </a:p>
          <a:p>
            <a:pPr>
              <a:lnSpc>
                <a:spcPts val="5142"/>
              </a:lnSpc>
              <a:spcBef>
                <a:spcPct val="0"/>
              </a:spcBef>
            </a:pP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►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També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se’ls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donarà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un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llibre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de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lectura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adequat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al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nivell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de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cadascú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>
              <a:lnSpc>
                <a:spcPts val="5142"/>
              </a:lnSpc>
              <a:spcBef>
                <a:spcPct val="0"/>
              </a:spcBef>
            </a:pP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►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Aquests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es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desaran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dins la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carpeta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3673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groga</a:t>
            </a:r>
            <a:r>
              <a:rPr lang="en-US" sz="3673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00002" y="785782"/>
            <a:ext cx="17287996" cy="10080559"/>
            <a:chOff x="0" y="0"/>
            <a:chExt cx="4430623" cy="248561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30623" cy="2485618"/>
            </a:xfrm>
            <a:custGeom>
              <a:avLst/>
              <a:gdLst/>
              <a:ahLst/>
              <a:cxnLst/>
              <a:rect l="l" t="t" r="r" b="b"/>
              <a:pathLst>
                <a:path w="4430623" h="2485618">
                  <a:moveTo>
                    <a:pt x="23471" y="0"/>
                  </a:moveTo>
                  <a:lnTo>
                    <a:pt x="4407153" y="0"/>
                  </a:lnTo>
                  <a:cubicBezTo>
                    <a:pt x="4413378" y="0"/>
                    <a:pt x="4419347" y="2473"/>
                    <a:pt x="4423749" y="6874"/>
                  </a:cubicBezTo>
                  <a:cubicBezTo>
                    <a:pt x="4428151" y="11276"/>
                    <a:pt x="4430623" y="17246"/>
                    <a:pt x="4430623" y="23471"/>
                  </a:cubicBezTo>
                  <a:lnTo>
                    <a:pt x="4430623" y="2462147"/>
                  </a:lnTo>
                  <a:cubicBezTo>
                    <a:pt x="4430623" y="2475110"/>
                    <a:pt x="4420115" y="2485618"/>
                    <a:pt x="4407153" y="2485618"/>
                  </a:cubicBezTo>
                  <a:lnTo>
                    <a:pt x="23471" y="2485618"/>
                  </a:lnTo>
                  <a:cubicBezTo>
                    <a:pt x="10508" y="2485618"/>
                    <a:pt x="0" y="2475110"/>
                    <a:pt x="0" y="2462147"/>
                  </a:cubicBezTo>
                  <a:lnTo>
                    <a:pt x="0" y="23471"/>
                  </a:lnTo>
                  <a:cubicBezTo>
                    <a:pt x="0" y="10508"/>
                    <a:pt x="10508" y="0"/>
                    <a:pt x="23471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430623" cy="2523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3312807" y="7222704"/>
            <a:ext cx="4479739" cy="2760639"/>
          </a:xfrm>
          <a:custGeom>
            <a:avLst/>
            <a:gdLst/>
            <a:ahLst/>
            <a:cxnLst/>
            <a:rect l="l" t="t" r="r" b="b"/>
            <a:pathLst>
              <a:path w="4479739" h="2760639">
                <a:moveTo>
                  <a:pt x="0" y="0"/>
                </a:moveTo>
                <a:lnTo>
                  <a:pt x="4479739" y="0"/>
                </a:lnTo>
                <a:lnTo>
                  <a:pt x="4479739" y="2760639"/>
                </a:lnTo>
                <a:lnTo>
                  <a:pt x="0" y="27606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090330" y="947818"/>
            <a:ext cx="1019939" cy="238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238664" y="947818"/>
            <a:ext cx="1185297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V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89793" y="947818"/>
            <a:ext cx="1003031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92824" y="947818"/>
            <a:ext cx="1053289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144000" y="947818"/>
            <a:ext cx="975820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U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243645" y="947540"/>
            <a:ext cx="1060236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287008" y="1000096"/>
            <a:ext cx="5239036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 smtClean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13844" dirty="0" smtClean="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3844" dirty="0" smtClean="0">
                <a:solidFill>
                  <a:srgbClr val="E52206"/>
                </a:solidFill>
                <a:latin typeface="Kent"/>
                <a:ea typeface="Kent"/>
                <a:cs typeface="Kent"/>
                <a:sym typeface="Kent"/>
              </a:rPr>
              <a:t>Ó</a:t>
            </a:r>
            <a:endParaRPr lang="en-US" sz="13844" dirty="0">
              <a:solidFill>
                <a:srgbClr val="E52206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902048" y="3166258"/>
            <a:ext cx="12423954" cy="54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9"/>
              </a:lnSpc>
              <a:spcBef>
                <a:spcPct val="0"/>
              </a:spcBef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1285820" y="3214674"/>
            <a:ext cx="14789985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Partim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d’una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avaluació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continuada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globalitzada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4759"/>
              </a:lnSpc>
            </a:pPr>
            <a:r>
              <a:rPr lang="en-US" sz="3399" b="1" dirty="0">
                <a:solidFill>
                  <a:srgbClr val="60B3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INFORMES: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1r TRIMESTRE: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qualitatiu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2n TRIMESTRE: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quantitatiu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entrevista</a:t>
            </a:r>
            <a:endParaRPr lang="en-US" sz="33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3r TRIMESTRE: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informe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final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24612" y="6402578"/>
            <a:ext cx="11134098" cy="3036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>
                <a:solidFill>
                  <a:srgbClr val="60B3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NOMENCLATURA PER </a:t>
            </a:r>
            <a:r>
              <a:rPr lang="en-US" sz="3399" b="1" dirty="0" smtClean="0">
                <a:solidFill>
                  <a:srgbClr val="60B3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QUALIFICACIONS</a:t>
            </a:r>
            <a:r>
              <a:rPr lang="en-US" sz="3399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AE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Assoliment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excel-lent)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Assoliment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notable)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Assoliment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satisfactori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(No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assolit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4644" y="1078604"/>
            <a:ext cx="16670478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QUÈ  ÉS? El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Suport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Escolar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Personalitzat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és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una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oportunitat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per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poder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atendre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d’una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manera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més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personalitzada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als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infants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que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tenen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alguna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necessitat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concreta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. </a:t>
            </a:r>
            <a:r>
              <a:rPr lang="en-US" sz="4500" dirty="0" err="1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L’assistència</a:t>
            </a:r>
            <a:r>
              <a:rPr lang="en-US" sz="4500" dirty="0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es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valora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trimestralment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en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relació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a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l’assoliment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dels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objectius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plantejats</a:t>
            </a:r>
            <a:r>
              <a:rPr lang="en-US" sz="4500" dirty="0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.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4500" dirty="0">
              <a:solidFill>
                <a:srgbClr val="1D1D1D"/>
              </a:solidFill>
              <a:latin typeface="Kent"/>
              <a:ea typeface="Kent"/>
              <a:cs typeface="Kent"/>
              <a:sym typeface="Kent"/>
            </a:endParaRP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⚫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Dins de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l'horari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escolar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(1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hora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per </a:t>
            </a:r>
            <a:r>
              <a:rPr lang="en-US" sz="4500" dirty="0" err="1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català</a:t>
            </a:r>
            <a:r>
              <a:rPr lang="en-US" sz="4500" dirty="0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1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hora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per </a:t>
            </a:r>
            <a:r>
              <a:rPr lang="en-US" sz="4500" dirty="0" err="1" smtClean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matemàtiques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). </a:t>
            </a:r>
            <a:endParaRPr lang="en-US" sz="4500" dirty="0" smtClean="0">
              <a:solidFill>
                <a:srgbClr val="1D1D1D"/>
              </a:solidFill>
              <a:latin typeface="Kent"/>
              <a:ea typeface="Kent"/>
              <a:cs typeface="Kent"/>
              <a:sym typeface="Kent"/>
            </a:endParaRP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4500" dirty="0">
              <a:solidFill>
                <a:srgbClr val="1D1D1D"/>
              </a:solidFill>
              <a:latin typeface="Kent"/>
              <a:ea typeface="Kent"/>
              <a:cs typeface="Kent"/>
              <a:sym typeface="Kent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⚫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Lleure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3D: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extraescolars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de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reforç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(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llengua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mates).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Dilluns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 de 8 a 9 del </a:t>
            </a:r>
            <a:r>
              <a:rPr lang="en-US" sz="4500" dirty="0" err="1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matí</a:t>
            </a:r>
            <a:r>
              <a:rPr lang="en-US" sz="4500" dirty="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639701" y="-387974"/>
            <a:ext cx="766018" cy="180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7"/>
              </a:lnSpc>
              <a:spcBef>
                <a:spcPct val="0"/>
              </a:spcBef>
            </a:pPr>
            <a:r>
              <a:rPr lang="en-US" sz="10397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405719" y="-387974"/>
            <a:ext cx="890209" cy="180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7"/>
              </a:lnSpc>
              <a:spcBef>
                <a:spcPct val="0"/>
              </a:spcBef>
            </a:pPr>
            <a:r>
              <a:rPr lang="en-US" sz="10397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390681" y="-387364"/>
            <a:ext cx="753319" cy="1802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57"/>
              </a:lnSpc>
              <a:spcBef>
                <a:spcPct val="0"/>
              </a:spcBef>
            </a:pPr>
            <a:r>
              <a:rPr lang="en-US" sz="10397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643010" y="469192"/>
            <a:ext cx="14626157" cy="9817808"/>
          </a:xfrm>
          <a:custGeom>
            <a:avLst/>
            <a:gdLst/>
            <a:ahLst/>
            <a:cxnLst/>
            <a:rect l="l" t="t" r="r" b="b"/>
            <a:pathLst>
              <a:path w="14626157" h="9817808">
                <a:moveTo>
                  <a:pt x="0" y="0"/>
                </a:moveTo>
                <a:lnTo>
                  <a:pt x="14626157" y="0"/>
                </a:lnTo>
                <a:lnTo>
                  <a:pt x="14626157" y="9817808"/>
                </a:lnTo>
                <a:lnTo>
                  <a:pt x="0" y="981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87573">
            <a:off x="15026289" y="5992077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6" y="0"/>
                </a:lnTo>
                <a:lnTo>
                  <a:pt x="3109236" y="4801909"/>
                </a:lnTo>
                <a:lnTo>
                  <a:pt x="0" y="4801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747237">
            <a:off x="1959717" y="686943"/>
            <a:ext cx="1110996" cy="4114800"/>
          </a:xfrm>
          <a:custGeom>
            <a:avLst/>
            <a:gdLst/>
            <a:ahLst/>
            <a:cxnLst/>
            <a:rect l="l" t="t" r="r" b="b"/>
            <a:pathLst>
              <a:path w="1110996" h="4114800">
                <a:moveTo>
                  <a:pt x="0" y="0"/>
                </a:moveTo>
                <a:lnTo>
                  <a:pt x="1110996" y="0"/>
                </a:lnTo>
                <a:lnTo>
                  <a:pt x="1110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4286216" y="2500294"/>
            <a:ext cx="8501122" cy="163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600" dirty="0" smtClean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  </a:t>
            </a:r>
            <a:r>
              <a:rPr lang="en-US" sz="9600" dirty="0" err="1" smtClean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entrevistes</a:t>
            </a:r>
            <a:endParaRPr lang="en-US" sz="9600" dirty="0">
              <a:solidFill>
                <a:srgbClr val="FFD978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753170" y="4005629"/>
            <a:ext cx="12279486" cy="166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6"/>
              </a:lnSpc>
            </a:pP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podrà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sol-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licitar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entrevista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amb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tutora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mitjançant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l’agenda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483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correu</a:t>
            </a:r>
            <a:r>
              <a:rPr lang="en-US" sz="483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60522" y="6206574"/>
            <a:ext cx="13984741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Dia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entrevista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tutora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2n A : 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dimecres</a:t>
            </a:r>
            <a:r>
              <a:rPr lang="en-US" sz="33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12'30 a 13'30h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E522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georgiavidal@sobiransescola.cat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45" name="TextBox 45"/>
          <p:cNvSpPr txBox="1"/>
          <p:nvPr/>
        </p:nvSpPr>
        <p:spPr>
          <a:xfrm>
            <a:off x="1579835" y="7920439"/>
            <a:ext cx="14528802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Dia entrevista tutora 2nB: els dijous de 12'30 a 13'30h</a:t>
            </a:r>
          </a:p>
          <a:p>
            <a:pPr algn="ctr">
              <a:lnSpc>
                <a:spcPts val="4759"/>
              </a:lnSpc>
            </a:pPr>
            <a:r>
              <a:rPr lang="en-US" sz="3399" b="1">
                <a:solidFill>
                  <a:srgbClr val="E522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rosablasco@sobiransescola.cat</a:t>
            </a:r>
          </a:p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22026" y="-81067"/>
            <a:ext cx="15603093" cy="10473576"/>
          </a:xfrm>
          <a:custGeom>
            <a:avLst/>
            <a:gdLst/>
            <a:ahLst/>
            <a:cxnLst/>
            <a:rect l="l" t="t" r="r" b="b"/>
            <a:pathLst>
              <a:path w="15603093" h="10473576">
                <a:moveTo>
                  <a:pt x="0" y="0"/>
                </a:moveTo>
                <a:lnTo>
                  <a:pt x="15603092" y="0"/>
                </a:lnTo>
                <a:lnTo>
                  <a:pt x="15603092" y="10473576"/>
                </a:lnTo>
                <a:lnTo>
                  <a:pt x="0" y="1047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87573">
            <a:off x="15026289" y="5992077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6" y="0"/>
                </a:lnTo>
                <a:lnTo>
                  <a:pt x="3109236" y="4801909"/>
                </a:lnTo>
                <a:lnTo>
                  <a:pt x="0" y="48019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747237">
            <a:off x="1453043" y="-233067"/>
            <a:ext cx="1110996" cy="4114800"/>
          </a:xfrm>
          <a:custGeom>
            <a:avLst/>
            <a:gdLst/>
            <a:ahLst/>
            <a:cxnLst/>
            <a:rect l="l" t="t" r="r" b="b"/>
            <a:pathLst>
              <a:path w="1110996" h="4114800">
                <a:moveTo>
                  <a:pt x="0" y="0"/>
                </a:moveTo>
                <a:lnTo>
                  <a:pt x="1110996" y="0"/>
                </a:lnTo>
                <a:lnTo>
                  <a:pt x="1110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2782342" y="2197946"/>
            <a:ext cx="362113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 dirty="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 dirty="0" smtClean="0">
                <a:solidFill>
                  <a:srgbClr val="FF8FD3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8500" dirty="0" smtClean="0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r>
              <a:rPr lang="en-US" sz="8500" dirty="0" smtClean="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 dirty="0" smtClean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endParaRPr lang="en-US" sz="8500" dirty="0">
              <a:solidFill>
                <a:srgbClr val="ED90EC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902526" y="2197946"/>
            <a:ext cx="12060027" cy="14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 D</a:t>
            </a:r>
            <a:r>
              <a:rPr lang="en-US" sz="850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8500">
                <a:solidFill>
                  <a:srgbClr val="CACACA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850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8500">
                <a:solidFill>
                  <a:srgbClr val="FEE8D2"/>
                </a:solidFill>
                <a:latin typeface="Kent"/>
                <a:ea typeface="Kent"/>
                <a:cs typeface="Kent"/>
                <a:sym typeface="Kent"/>
              </a:rPr>
              <a:t>M</a:t>
            </a:r>
            <a:r>
              <a:rPr lang="en-US" sz="850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U</a:t>
            </a:r>
            <a:r>
              <a:rPr lang="en-US" sz="850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r>
              <a:rPr lang="en-US" sz="850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8500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850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850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8500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8500">
                <a:solidFill>
                  <a:srgbClr val="E52206"/>
                </a:solidFill>
                <a:latin typeface="Kent"/>
                <a:ea typeface="Kent"/>
                <a:cs typeface="Kent"/>
                <a:sym typeface="Kent"/>
              </a:rPr>
              <a:t>Ó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560429" y="4709684"/>
            <a:ext cx="12265168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S’utilitza per fer demandes o explicar alguna vivència feta a l’escola.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 tenir present els diferents apartats i fer-ne correctament el seu ús.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Assistència-justificants.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Revisar l’agenda dels vostres fills/es diàriament.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60429" y="3544137"/>
            <a:ext cx="2999482" cy="96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>
                <a:solidFill>
                  <a:srgbClr val="C992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AGENDA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023984" y="8385699"/>
            <a:ext cx="283373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26BD9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WEB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08734" y="8389303"/>
            <a:ext cx="333519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9704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BLOC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44000" y="8477777"/>
            <a:ext cx="657229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b="1" dirty="0">
                <a:solidFill>
                  <a:srgbClr val="60B3E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INSTAGRAM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4692" y="659231"/>
            <a:ext cx="17355195" cy="9529520"/>
            <a:chOff x="0" y="0"/>
            <a:chExt cx="4570916" cy="25098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70916" cy="2509832"/>
            </a:xfrm>
            <a:custGeom>
              <a:avLst/>
              <a:gdLst/>
              <a:ahLst/>
              <a:cxnLst/>
              <a:rect l="l" t="t" r="r" b="b"/>
              <a:pathLst>
                <a:path w="4570916" h="2509832">
                  <a:moveTo>
                    <a:pt x="22750" y="0"/>
                  </a:moveTo>
                  <a:lnTo>
                    <a:pt x="4548165" y="0"/>
                  </a:lnTo>
                  <a:cubicBezTo>
                    <a:pt x="4554199" y="0"/>
                    <a:pt x="4559986" y="2397"/>
                    <a:pt x="4564252" y="6663"/>
                  </a:cubicBezTo>
                  <a:cubicBezTo>
                    <a:pt x="4568519" y="10930"/>
                    <a:pt x="4570916" y="16717"/>
                    <a:pt x="4570916" y="22750"/>
                  </a:cubicBezTo>
                  <a:lnTo>
                    <a:pt x="4570916" y="2487082"/>
                  </a:lnTo>
                  <a:cubicBezTo>
                    <a:pt x="4570916" y="2493116"/>
                    <a:pt x="4568519" y="2498903"/>
                    <a:pt x="4564252" y="2503169"/>
                  </a:cubicBezTo>
                  <a:cubicBezTo>
                    <a:pt x="4559986" y="2507436"/>
                    <a:pt x="4554199" y="2509832"/>
                    <a:pt x="4548165" y="2509832"/>
                  </a:cubicBezTo>
                  <a:lnTo>
                    <a:pt x="22750" y="2509832"/>
                  </a:lnTo>
                  <a:cubicBezTo>
                    <a:pt x="16717" y="2509832"/>
                    <a:pt x="10930" y="2507436"/>
                    <a:pt x="6663" y="2503169"/>
                  </a:cubicBezTo>
                  <a:cubicBezTo>
                    <a:pt x="2397" y="2498903"/>
                    <a:pt x="0" y="2493116"/>
                    <a:pt x="0" y="2487082"/>
                  </a:cubicBezTo>
                  <a:lnTo>
                    <a:pt x="0" y="22750"/>
                  </a:lnTo>
                  <a:cubicBezTo>
                    <a:pt x="0" y="16717"/>
                    <a:pt x="2397" y="10930"/>
                    <a:pt x="6663" y="6663"/>
                  </a:cubicBezTo>
                  <a:cubicBezTo>
                    <a:pt x="10930" y="2397"/>
                    <a:pt x="16717" y="0"/>
                    <a:pt x="22750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570916" cy="2547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-330517">
            <a:off x="13690048" y="1546095"/>
            <a:ext cx="3006268" cy="3742243"/>
          </a:xfrm>
          <a:custGeom>
            <a:avLst/>
            <a:gdLst/>
            <a:ahLst/>
            <a:cxnLst/>
            <a:rect l="l" t="t" r="r" b="b"/>
            <a:pathLst>
              <a:path w="3006268" h="3742243">
                <a:moveTo>
                  <a:pt x="0" y="0"/>
                </a:moveTo>
                <a:lnTo>
                  <a:pt x="3006269" y="0"/>
                </a:lnTo>
                <a:lnTo>
                  <a:pt x="3006269" y="3742243"/>
                </a:lnTo>
                <a:lnTo>
                  <a:pt x="0" y="3742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539802" y="959838"/>
            <a:ext cx="1191270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731072" y="959838"/>
            <a:ext cx="1060236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501579" y="947540"/>
            <a:ext cx="1460286" cy="238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86666" y="959838"/>
            <a:ext cx="4130766" cy="238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UT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60522" y="3622921"/>
            <a:ext cx="12141328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64446" lvl="1" indent="-682223" algn="l">
              <a:lnSpc>
                <a:spcPts val="8847"/>
              </a:lnSpc>
              <a:buFont typeface="Arial"/>
              <a:buChar char="•"/>
            </a:pP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 un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alumne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mal.</a:t>
            </a:r>
          </a:p>
          <a:p>
            <a:pPr marL="1364446" lvl="1" indent="-682223" algn="l">
              <a:lnSpc>
                <a:spcPts val="8847"/>
              </a:lnSpc>
              <a:buFont typeface="Arial"/>
              <a:buChar char="•"/>
            </a:pPr>
            <a:r>
              <a:rPr lang="en-US" sz="6319" b="1" dirty="0" err="1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Al·lèrgies</a:t>
            </a:r>
            <a:r>
              <a:rPr lang="en-US" sz="6319" b="1" dirty="0" smtClean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intoleràncies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1364446" lvl="1" indent="-682223" algn="l">
              <a:lnSpc>
                <a:spcPts val="8847"/>
              </a:lnSpc>
              <a:buFont typeface="Arial"/>
              <a:buChar char="•"/>
            </a:pP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Febre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marL="1364446" lvl="1" indent="-682223" algn="l">
              <a:lnSpc>
                <a:spcPts val="8847"/>
              </a:lnSpc>
              <a:buFont typeface="Arial"/>
              <a:buChar char="•"/>
            </a:pP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Medicaments.</a:t>
            </a:r>
          </a:p>
          <a:p>
            <a:pPr marL="1364446" lvl="1" indent="-682223" algn="l">
              <a:lnSpc>
                <a:spcPts val="8847"/>
              </a:lnSpc>
              <a:buFont typeface="Arial"/>
              <a:buChar char="•"/>
            </a:pP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Visita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631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mèdica</a:t>
            </a:r>
            <a:r>
              <a:rPr lang="en-US" sz="631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41926" y="76525"/>
            <a:ext cx="17474633" cy="10567701"/>
            <a:chOff x="0" y="0"/>
            <a:chExt cx="4553207" cy="268917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53207" cy="2689179"/>
            </a:xfrm>
            <a:custGeom>
              <a:avLst/>
              <a:gdLst/>
              <a:ahLst/>
              <a:cxnLst/>
              <a:rect l="l" t="t" r="r" b="b"/>
              <a:pathLst>
                <a:path w="4553207" h="2689179">
                  <a:moveTo>
                    <a:pt x="22839" y="0"/>
                  </a:moveTo>
                  <a:lnTo>
                    <a:pt x="4530368" y="0"/>
                  </a:lnTo>
                  <a:cubicBezTo>
                    <a:pt x="4542982" y="0"/>
                    <a:pt x="4553207" y="10225"/>
                    <a:pt x="4553207" y="22839"/>
                  </a:cubicBezTo>
                  <a:lnTo>
                    <a:pt x="4553207" y="2666340"/>
                  </a:lnTo>
                  <a:cubicBezTo>
                    <a:pt x="4553207" y="2678953"/>
                    <a:pt x="4542982" y="2689179"/>
                    <a:pt x="4530368" y="2689179"/>
                  </a:cubicBezTo>
                  <a:lnTo>
                    <a:pt x="22839" y="2689179"/>
                  </a:lnTo>
                  <a:cubicBezTo>
                    <a:pt x="10225" y="2689179"/>
                    <a:pt x="0" y="2678953"/>
                    <a:pt x="0" y="2666340"/>
                  </a:cubicBezTo>
                  <a:lnTo>
                    <a:pt x="0" y="22839"/>
                  </a:lnTo>
                  <a:cubicBezTo>
                    <a:pt x="0" y="10225"/>
                    <a:pt x="10225" y="0"/>
                    <a:pt x="22839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553207" cy="2727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0824894" y="1787525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824894" y="3026503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0824894" y="4146146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19632" y="1817927"/>
            <a:ext cx="15825423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Aula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Apícola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Can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Parcala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(Cabrera de Mar)                      8/10/24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Audició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“El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trencanous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Escola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Sobirans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                        21/11/24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Biblioteca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d’Arenys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Munt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26/11/24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Teatre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Ànimes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Pirineu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Arenys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Mar)                    23/01/25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Planetarium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Escola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Sobirans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                                            22-23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24/01/25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Taller de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percussió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corporal (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Escola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Sobirans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                  29-30/01/25</a:t>
            </a:r>
          </a:p>
          <a:p>
            <a:pPr algn="l">
              <a:lnSpc>
                <a:spcPts val="4759"/>
              </a:lnSpc>
            </a:pPr>
            <a:endParaRPr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Colònies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“La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Farga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Montseny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                                       9-10 </a:t>
            </a:r>
            <a:r>
              <a:rPr lang="en-US" sz="339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11/04/25</a:t>
            </a:r>
          </a:p>
        </p:txBody>
      </p:sp>
      <p:sp>
        <p:nvSpPr>
          <p:cNvPr id="40" name="Freeform 40"/>
          <p:cNvSpPr/>
          <p:nvPr/>
        </p:nvSpPr>
        <p:spPr>
          <a:xfrm>
            <a:off x="10824894" y="5437524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0824894" y="6582087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1259177" y="7821900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0930408" y="8969004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6000728" y="0"/>
            <a:ext cx="1191270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786546" y="0"/>
            <a:ext cx="1060236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286480" y="0"/>
            <a:ext cx="5656423" cy="171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3"/>
              </a:lnSpc>
              <a:spcBef>
                <a:spcPct val="0"/>
              </a:spcBef>
            </a:pPr>
            <a:r>
              <a:rPr lang="en-US" sz="10045" dirty="0" err="1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r>
              <a:rPr lang="en-US" sz="10045" dirty="0" err="1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t</a:t>
            </a:r>
            <a:r>
              <a:rPr lang="en-US" sz="10045" dirty="0" err="1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0045" dirty="0" err="1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d</a:t>
            </a:r>
            <a:r>
              <a:rPr lang="en-US" sz="10045" dirty="0" err="1">
                <a:solidFill>
                  <a:srgbClr val="E52206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0045" dirty="0" err="1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endParaRPr lang="en-US" sz="10045" dirty="0">
              <a:solidFill>
                <a:srgbClr val="C1AFFF"/>
              </a:solidFill>
              <a:latin typeface="Kent"/>
              <a:ea typeface="Kent"/>
              <a:cs typeface="Kent"/>
              <a:sym typeface="K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8564" y="0"/>
            <a:ext cx="17153755" cy="10287000"/>
            <a:chOff x="0" y="0"/>
            <a:chExt cx="4517861" cy="27093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17861" cy="2709333"/>
            </a:xfrm>
            <a:custGeom>
              <a:avLst/>
              <a:gdLst/>
              <a:ahLst/>
              <a:cxnLst/>
              <a:rect l="l" t="t" r="r" b="b"/>
              <a:pathLst>
                <a:path w="4517861" h="2709333">
                  <a:moveTo>
                    <a:pt x="23018" y="0"/>
                  </a:moveTo>
                  <a:lnTo>
                    <a:pt x="4494844" y="0"/>
                  </a:lnTo>
                  <a:cubicBezTo>
                    <a:pt x="4500949" y="0"/>
                    <a:pt x="4506803" y="2425"/>
                    <a:pt x="4511120" y="6742"/>
                  </a:cubicBezTo>
                  <a:cubicBezTo>
                    <a:pt x="4515436" y="11058"/>
                    <a:pt x="4517861" y="16913"/>
                    <a:pt x="4517861" y="23018"/>
                  </a:cubicBezTo>
                  <a:lnTo>
                    <a:pt x="4517861" y="2686316"/>
                  </a:lnTo>
                  <a:cubicBezTo>
                    <a:pt x="4517861" y="2692420"/>
                    <a:pt x="4515436" y="2698275"/>
                    <a:pt x="4511120" y="2702592"/>
                  </a:cubicBezTo>
                  <a:cubicBezTo>
                    <a:pt x="4506803" y="2706908"/>
                    <a:pt x="4500949" y="2709333"/>
                    <a:pt x="4494844" y="2709333"/>
                  </a:cubicBezTo>
                  <a:lnTo>
                    <a:pt x="23018" y="2709333"/>
                  </a:lnTo>
                  <a:cubicBezTo>
                    <a:pt x="16913" y="2709333"/>
                    <a:pt x="11058" y="2706908"/>
                    <a:pt x="6742" y="2702592"/>
                  </a:cubicBezTo>
                  <a:cubicBezTo>
                    <a:pt x="2425" y="2698275"/>
                    <a:pt x="0" y="2692420"/>
                    <a:pt x="0" y="2686316"/>
                  </a:cubicBezTo>
                  <a:lnTo>
                    <a:pt x="0" y="23018"/>
                  </a:lnTo>
                  <a:cubicBezTo>
                    <a:pt x="0" y="16913"/>
                    <a:pt x="2425" y="11058"/>
                    <a:pt x="6742" y="6742"/>
                  </a:cubicBezTo>
                  <a:cubicBezTo>
                    <a:pt x="11058" y="2425"/>
                    <a:pt x="16913" y="0"/>
                    <a:pt x="23018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51786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0003624" y="3946446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003624" y="2807906"/>
            <a:ext cx="1853568" cy="630213"/>
          </a:xfrm>
          <a:custGeom>
            <a:avLst/>
            <a:gdLst/>
            <a:ahLst/>
            <a:cxnLst/>
            <a:rect l="l" t="t" r="r" b="b"/>
            <a:pathLst>
              <a:path w="1853568" h="630213">
                <a:moveTo>
                  <a:pt x="0" y="0"/>
                </a:moveTo>
                <a:lnTo>
                  <a:pt x="1853568" y="0"/>
                </a:lnTo>
                <a:lnTo>
                  <a:pt x="1853568" y="630213"/>
                </a:lnTo>
                <a:lnTo>
                  <a:pt x="0" y="63021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2577943" y="2741231"/>
            <a:ext cx="12678671" cy="175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580" lvl="1" indent="-361790" algn="l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Clika  (Arenys de Munt)                                     Maig</a:t>
            </a:r>
          </a:p>
          <a:p>
            <a:pPr algn="l">
              <a:lnSpc>
                <a:spcPts val="4692"/>
              </a:lnSpc>
            </a:pPr>
            <a:endParaRPr/>
          </a:p>
          <a:p>
            <a:pPr marL="723580" lvl="1" indent="-361790" algn="l">
              <a:lnSpc>
                <a:spcPts val="4692"/>
              </a:lnSpc>
              <a:buFont typeface="Arial"/>
              <a:buChar char="•"/>
            </a:pPr>
            <a:r>
              <a:rPr lang="en-US" sz="335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Teatre en anglès “Pinnochio”                                4/06/25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0" y="0"/>
            <a:ext cx="17153755" cy="10572788"/>
            <a:chOff x="0" y="0"/>
            <a:chExt cx="4517861" cy="27093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17861" cy="2709333"/>
            </a:xfrm>
            <a:custGeom>
              <a:avLst/>
              <a:gdLst/>
              <a:ahLst/>
              <a:cxnLst/>
              <a:rect l="l" t="t" r="r" b="b"/>
              <a:pathLst>
                <a:path w="4517861" h="2709333">
                  <a:moveTo>
                    <a:pt x="23018" y="0"/>
                  </a:moveTo>
                  <a:lnTo>
                    <a:pt x="4494844" y="0"/>
                  </a:lnTo>
                  <a:cubicBezTo>
                    <a:pt x="4500949" y="0"/>
                    <a:pt x="4506803" y="2425"/>
                    <a:pt x="4511120" y="6742"/>
                  </a:cubicBezTo>
                  <a:cubicBezTo>
                    <a:pt x="4515436" y="11058"/>
                    <a:pt x="4517861" y="16913"/>
                    <a:pt x="4517861" y="23018"/>
                  </a:cubicBezTo>
                  <a:lnTo>
                    <a:pt x="4517861" y="2686316"/>
                  </a:lnTo>
                  <a:cubicBezTo>
                    <a:pt x="4517861" y="2692420"/>
                    <a:pt x="4515436" y="2698275"/>
                    <a:pt x="4511120" y="2702592"/>
                  </a:cubicBezTo>
                  <a:cubicBezTo>
                    <a:pt x="4506803" y="2706908"/>
                    <a:pt x="4500949" y="2709333"/>
                    <a:pt x="4494844" y="2709333"/>
                  </a:cubicBezTo>
                  <a:lnTo>
                    <a:pt x="23018" y="2709333"/>
                  </a:lnTo>
                  <a:cubicBezTo>
                    <a:pt x="16913" y="2709333"/>
                    <a:pt x="11058" y="2706908"/>
                    <a:pt x="6742" y="2702592"/>
                  </a:cubicBezTo>
                  <a:cubicBezTo>
                    <a:pt x="2425" y="2698275"/>
                    <a:pt x="0" y="2692420"/>
                    <a:pt x="0" y="2686316"/>
                  </a:cubicBezTo>
                  <a:lnTo>
                    <a:pt x="0" y="23018"/>
                  </a:lnTo>
                  <a:cubicBezTo>
                    <a:pt x="0" y="16913"/>
                    <a:pt x="2425" y="11058"/>
                    <a:pt x="6742" y="6742"/>
                  </a:cubicBezTo>
                  <a:cubicBezTo>
                    <a:pt x="11058" y="2425"/>
                    <a:pt x="16913" y="0"/>
                    <a:pt x="23018" y="0"/>
                  </a:cubicBezTo>
                  <a:close/>
                </a:path>
              </a:pathLst>
            </a:custGeom>
            <a:solidFill>
              <a:srgbClr val="CACACA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51786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3786150" y="0"/>
            <a:ext cx="8901035" cy="164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63"/>
              </a:lnSpc>
              <a:spcBef>
                <a:spcPct val="0"/>
              </a:spcBef>
            </a:pPr>
            <a:r>
              <a:rPr lang="en-US" sz="10045" dirty="0" err="1" smtClean="0">
                <a:solidFill>
                  <a:schemeClr val="accent6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r>
              <a:rPr lang="en-US" sz="10045" dirty="0" err="1" smtClean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0045" dirty="0" err="1" smtClean="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10045" dirty="0" err="1" smtClean="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10045" dirty="0" err="1" smtClean="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r>
              <a:rPr lang="en-US" sz="10045" dirty="0" err="1" smtClean="0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d</a:t>
            </a:r>
            <a:r>
              <a:rPr lang="en-US" sz="10045" dirty="0" err="1" smtClean="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10045" dirty="0" err="1" smtClean="0">
                <a:solidFill>
                  <a:schemeClr val="accent6"/>
                </a:solidFill>
                <a:latin typeface="Kent"/>
                <a:ea typeface="Kent"/>
                <a:cs typeface="Kent"/>
                <a:sym typeface="Kent"/>
              </a:rPr>
              <a:t>t</a:t>
            </a:r>
            <a:r>
              <a:rPr lang="en-US" sz="10045" dirty="0" err="1" smtClean="0">
                <a:solidFill>
                  <a:srgbClr val="E52206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10045" dirty="0" err="1" smtClean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r>
              <a:rPr lang="en-US" sz="10045" dirty="0" err="1" smtClean="0">
                <a:solidFill>
                  <a:srgbClr val="BBEAEF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0045" dirty="0" err="1" smtClean="0">
                <a:solidFill>
                  <a:srgbClr val="ED90EC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endParaRPr lang="en-US" sz="10045" dirty="0">
              <a:solidFill>
                <a:srgbClr val="ED90EC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62158" y="1737580"/>
            <a:ext cx="16274264" cy="950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Revisar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agenda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fer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acompanyament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de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deures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Esmorzar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saludable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Portar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ampolla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d´aigua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 smtClean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-AFA</a:t>
            </a:r>
            <a:endParaRPr lang="en-US" sz="2784" dirty="0">
              <a:solidFill>
                <a:srgbClr val="000000"/>
              </a:solidFill>
              <a:latin typeface="Kent"/>
              <a:ea typeface="Kent"/>
              <a:cs typeface="Kent"/>
              <a:sym typeface="Kent"/>
            </a:endParaRP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Portar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alguna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cosa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d´esmorzar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els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dies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que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hi ha coca per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si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de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cas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-La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roba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d´abric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ha de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venir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marcada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  <a:endParaRPr lang="en-US" sz="2784" dirty="0" smtClean="0">
              <a:solidFill>
                <a:srgbClr val="000000"/>
              </a:solidFill>
              <a:latin typeface="Kent"/>
              <a:ea typeface="Kent"/>
              <a:cs typeface="Kent"/>
              <a:sym typeface="Kent"/>
            </a:endParaRP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 lang="en-US" sz="2784" dirty="0">
              <a:solidFill>
                <a:srgbClr val="000000"/>
              </a:solidFill>
              <a:latin typeface="Kent"/>
              <a:ea typeface="Kent"/>
              <a:cs typeface="Kent"/>
              <a:sym typeface="Kent"/>
            </a:endParaRPr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 És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necessari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els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auriculars per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fer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innovamat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Controlar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pantalles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smtClean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 casa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-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Promoure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2784" dirty="0" err="1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l´autonomia</a:t>
            </a:r>
            <a:r>
              <a:rPr lang="en-US" sz="2784" dirty="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. </a:t>
            </a:r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898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22026" y="-81067"/>
            <a:ext cx="15603093" cy="10473576"/>
          </a:xfrm>
          <a:custGeom>
            <a:avLst/>
            <a:gdLst/>
            <a:ahLst/>
            <a:cxnLst/>
            <a:rect l="l" t="t" r="r" b="b"/>
            <a:pathLst>
              <a:path w="15603093" h="10473576">
                <a:moveTo>
                  <a:pt x="0" y="0"/>
                </a:moveTo>
                <a:lnTo>
                  <a:pt x="15603092" y="0"/>
                </a:lnTo>
                <a:lnTo>
                  <a:pt x="15603092" y="10473576"/>
                </a:lnTo>
                <a:lnTo>
                  <a:pt x="0" y="1047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87573">
            <a:off x="15026289" y="6018075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6" y="0"/>
                </a:lnTo>
                <a:lnTo>
                  <a:pt x="3109236" y="4801908"/>
                </a:lnTo>
                <a:lnTo>
                  <a:pt x="0" y="4801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747237">
            <a:off x="1453043" y="-233067"/>
            <a:ext cx="1110996" cy="4114800"/>
          </a:xfrm>
          <a:custGeom>
            <a:avLst/>
            <a:gdLst/>
            <a:ahLst/>
            <a:cxnLst/>
            <a:rect l="l" t="t" r="r" b="b"/>
            <a:pathLst>
              <a:path w="1110996" h="4114800">
                <a:moveTo>
                  <a:pt x="0" y="0"/>
                </a:moveTo>
                <a:lnTo>
                  <a:pt x="1110996" y="0"/>
                </a:lnTo>
                <a:lnTo>
                  <a:pt x="1110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2782342" y="2197946"/>
            <a:ext cx="12305126" cy="14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f</a:t>
            </a:r>
            <a:r>
              <a:rPr lang="en-US" sz="850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8500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m</a:t>
            </a:r>
            <a:r>
              <a:rPr lang="en-US" sz="850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í</a:t>
            </a:r>
            <a:r>
              <a:rPr lang="en-US" sz="8500">
                <a:solidFill>
                  <a:srgbClr val="E52206"/>
                </a:solidFill>
                <a:latin typeface="Kent"/>
                <a:ea typeface="Kent"/>
                <a:cs typeface="Kent"/>
                <a:sym typeface="Kent"/>
              </a:rPr>
              <a:t>l</a:t>
            </a:r>
            <a:r>
              <a:rPr lang="en-US" sz="850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8500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>
                <a:solidFill>
                  <a:srgbClr val="BBEAEF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r>
              <a:rPr lang="en-US" sz="850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850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d</a:t>
            </a:r>
            <a:r>
              <a:rPr lang="en-US" sz="850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le</a:t>
            </a:r>
            <a:r>
              <a:rPr lang="en-US" sz="850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g</a:t>
            </a:r>
            <a:r>
              <a:rPr lang="en-US" sz="850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850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d</a:t>
            </a:r>
            <a:r>
              <a:rPr lang="en-US" sz="8500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8500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r>
              <a:rPr lang="en-US" sz="850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07444" y="4082383"/>
            <a:ext cx="13009184" cy="446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362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Són les representants de les famílies del grup-classe i l’enllaç entre els pares i mares amb la tutora.</a:t>
            </a:r>
          </a:p>
          <a:p>
            <a:pPr algn="l">
              <a:lnSpc>
                <a:spcPts val="5076"/>
              </a:lnSpc>
            </a:pPr>
            <a:endParaRPr/>
          </a:p>
          <a:p>
            <a:pPr algn="l">
              <a:lnSpc>
                <a:spcPts val="5076"/>
              </a:lnSpc>
            </a:pPr>
            <a:endParaRPr/>
          </a:p>
          <a:p>
            <a:pPr algn="l">
              <a:lnSpc>
                <a:spcPts val="5076"/>
              </a:lnSpc>
            </a:pPr>
            <a:r>
              <a:rPr lang="en-US" sz="3625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També assisteixen a les reunions amb l’Equip Directiu juntament amb els pares i mares delegades dels altres nivells i transmeten les informacions a les famílies.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58113" y="659231"/>
            <a:ext cx="16771774" cy="8968539"/>
            <a:chOff x="0" y="0"/>
            <a:chExt cx="4417257" cy="23620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17258" cy="2362084"/>
            </a:xfrm>
            <a:custGeom>
              <a:avLst/>
              <a:gdLst/>
              <a:ahLst/>
              <a:cxnLst/>
              <a:rect l="l" t="t" r="r" b="b"/>
              <a:pathLst>
                <a:path w="4417258" h="2362084">
                  <a:moveTo>
                    <a:pt x="23542" y="0"/>
                  </a:moveTo>
                  <a:lnTo>
                    <a:pt x="4393716" y="0"/>
                  </a:lnTo>
                  <a:cubicBezTo>
                    <a:pt x="4406717" y="0"/>
                    <a:pt x="4417258" y="10540"/>
                    <a:pt x="4417258" y="23542"/>
                  </a:cubicBezTo>
                  <a:lnTo>
                    <a:pt x="4417258" y="2338543"/>
                  </a:lnTo>
                  <a:cubicBezTo>
                    <a:pt x="4417258" y="2351544"/>
                    <a:pt x="4406717" y="2362084"/>
                    <a:pt x="4393716" y="2362084"/>
                  </a:cubicBezTo>
                  <a:lnTo>
                    <a:pt x="23542" y="2362084"/>
                  </a:lnTo>
                  <a:cubicBezTo>
                    <a:pt x="10540" y="2362084"/>
                    <a:pt x="0" y="2351544"/>
                    <a:pt x="0" y="2338543"/>
                  </a:cubicBezTo>
                  <a:lnTo>
                    <a:pt x="0" y="23542"/>
                  </a:lnTo>
                  <a:cubicBezTo>
                    <a:pt x="0" y="10540"/>
                    <a:pt x="10540" y="0"/>
                    <a:pt x="23542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417257" cy="240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-906931">
            <a:off x="14506497" y="4145550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338327">
            <a:off x="375339" y="6881516"/>
            <a:ext cx="2498526" cy="1739882"/>
          </a:xfrm>
          <a:custGeom>
            <a:avLst/>
            <a:gdLst/>
            <a:ahLst/>
            <a:cxnLst/>
            <a:rect l="l" t="t" r="r" b="b"/>
            <a:pathLst>
              <a:path w="2498526" h="1739882">
                <a:moveTo>
                  <a:pt x="0" y="0"/>
                </a:moveTo>
                <a:lnTo>
                  <a:pt x="2498526" y="0"/>
                </a:lnTo>
                <a:lnTo>
                  <a:pt x="2498526" y="1739882"/>
                </a:lnTo>
                <a:lnTo>
                  <a:pt x="0" y="17398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331497" y="3327646"/>
            <a:ext cx="9200973" cy="5750608"/>
          </a:xfrm>
          <a:custGeom>
            <a:avLst/>
            <a:gdLst/>
            <a:ahLst/>
            <a:cxnLst/>
            <a:rect l="l" t="t" r="r" b="b"/>
            <a:pathLst>
              <a:path w="9200973" h="5750608">
                <a:moveTo>
                  <a:pt x="0" y="0"/>
                </a:moveTo>
                <a:lnTo>
                  <a:pt x="9200973" y="0"/>
                </a:lnTo>
                <a:lnTo>
                  <a:pt x="9200973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657116" y="762000"/>
            <a:ext cx="14549735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36"/>
              </a:lnSpc>
              <a:spcBef>
                <a:spcPct val="0"/>
              </a:spcBef>
            </a:pPr>
            <a:r>
              <a:rPr lang="en-US" sz="13383" dirty="0" err="1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d</a:t>
            </a:r>
            <a:r>
              <a:rPr lang="en-US" sz="13383" dirty="0" err="1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3383" dirty="0" err="1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r>
              <a:rPr lang="en-US" sz="13383" dirty="0" err="1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à</a:t>
            </a:r>
            <a:r>
              <a:rPr lang="en-US" sz="13383" dirty="0" err="1">
                <a:solidFill>
                  <a:srgbClr val="FF8FD3"/>
                </a:solidFill>
                <a:latin typeface="Kent"/>
                <a:ea typeface="Kent"/>
                <a:cs typeface="Kent"/>
                <a:sym typeface="Kent"/>
              </a:rPr>
              <a:t>m</a:t>
            </a:r>
            <a:r>
              <a:rPr lang="en-US" sz="13383" dirty="0" err="1">
                <a:solidFill>
                  <a:srgbClr val="C1AFFF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3383" dirty="0" err="1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13383" dirty="0" err="1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a</a:t>
            </a:r>
            <a:r>
              <a:rPr lang="en-US" sz="13383" dirty="0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: </a:t>
            </a:r>
            <a:r>
              <a:rPr lang="en-US" sz="13383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13383" dirty="0" smtClean="0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13383" dirty="0" smtClean="0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l</a:t>
            </a:r>
            <a:r>
              <a:rPr lang="en-US" sz="13383" dirty="0" smtClean="0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13383" dirty="0" smtClean="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endParaRPr lang="en-US" sz="13383" dirty="0">
              <a:solidFill>
                <a:srgbClr val="F97046"/>
              </a:solidFill>
              <a:latin typeface="Kent"/>
              <a:ea typeface="Kent"/>
              <a:cs typeface="Kent"/>
              <a:sym typeface="Ke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22026" y="-81067"/>
            <a:ext cx="15603093" cy="10473576"/>
          </a:xfrm>
          <a:custGeom>
            <a:avLst/>
            <a:gdLst/>
            <a:ahLst/>
            <a:cxnLst/>
            <a:rect l="l" t="t" r="r" b="b"/>
            <a:pathLst>
              <a:path w="15603093" h="10473576">
                <a:moveTo>
                  <a:pt x="0" y="0"/>
                </a:moveTo>
                <a:lnTo>
                  <a:pt x="15603092" y="0"/>
                </a:lnTo>
                <a:lnTo>
                  <a:pt x="15603092" y="10473576"/>
                </a:lnTo>
                <a:lnTo>
                  <a:pt x="0" y="10473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887573">
            <a:off x="15026289" y="6018075"/>
            <a:ext cx="3109236" cy="4801908"/>
          </a:xfrm>
          <a:custGeom>
            <a:avLst/>
            <a:gdLst/>
            <a:ahLst/>
            <a:cxnLst/>
            <a:rect l="l" t="t" r="r" b="b"/>
            <a:pathLst>
              <a:path w="3109236" h="4801908">
                <a:moveTo>
                  <a:pt x="0" y="0"/>
                </a:moveTo>
                <a:lnTo>
                  <a:pt x="3109236" y="0"/>
                </a:lnTo>
                <a:lnTo>
                  <a:pt x="3109236" y="4801908"/>
                </a:lnTo>
                <a:lnTo>
                  <a:pt x="0" y="4801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747237">
            <a:off x="1453043" y="-233067"/>
            <a:ext cx="1110996" cy="4114800"/>
          </a:xfrm>
          <a:custGeom>
            <a:avLst/>
            <a:gdLst/>
            <a:ahLst/>
            <a:cxnLst/>
            <a:rect l="l" t="t" r="r" b="b"/>
            <a:pathLst>
              <a:path w="1110996" h="4114800">
                <a:moveTo>
                  <a:pt x="0" y="0"/>
                </a:moveTo>
                <a:lnTo>
                  <a:pt x="1110996" y="0"/>
                </a:lnTo>
                <a:lnTo>
                  <a:pt x="1110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2782342" y="2197946"/>
            <a:ext cx="12305126" cy="1460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1D1D1D"/>
                </a:solidFill>
                <a:latin typeface="Kent"/>
                <a:ea typeface="Kent"/>
                <a:cs typeface="Kent"/>
                <a:sym typeface="Kent"/>
              </a:rPr>
              <a:t>per un curs ple de...</a:t>
            </a:r>
            <a:r>
              <a:rPr lang="en-US" sz="850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  </a:t>
            </a:r>
          </a:p>
        </p:txBody>
      </p:sp>
      <p:sp>
        <p:nvSpPr>
          <p:cNvPr id="37" name="TextBox 37"/>
          <p:cNvSpPr txBox="1"/>
          <p:nvPr/>
        </p:nvSpPr>
        <p:spPr>
          <a:xfrm rot="-653989">
            <a:off x="1521990" y="4135723"/>
            <a:ext cx="678537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26BD9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SOMRIURES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94266" y="4604909"/>
            <a:ext cx="679846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ED90E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AVENTURES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70993" y="6630626"/>
            <a:ext cx="982250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E5220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APRENENTATGES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687004" y="8247579"/>
            <a:ext cx="681497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CE53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EMOCIONS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9848720" y="1346223"/>
            <a:ext cx="3965638" cy="4114800"/>
          </a:xfrm>
          <a:custGeom>
            <a:avLst/>
            <a:gdLst/>
            <a:ahLst/>
            <a:cxnLst/>
            <a:rect l="l" t="t" r="r" b="b"/>
            <a:pathLst>
              <a:path w="3965638" h="4114800">
                <a:moveTo>
                  <a:pt x="0" y="0"/>
                </a:moveTo>
                <a:lnTo>
                  <a:pt x="3965639" y="0"/>
                </a:lnTo>
                <a:lnTo>
                  <a:pt x="39656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2536431" y="4691850"/>
            <a:ext cx="4722869" cy="4114800"/>
          </a:xfrm>
          <a:custGeom>
            <a:avLst/>
            <a:gdLst/>
            <a:ahLst/>
            <a:cxnLst/>
            <a:rect l="l" t="t" r="r" b="b"/>
            <a:pathLst>
              <a:path w="4722869" h="4114800">
                <a:moveTo>
                  <a:pt x="0" y="0"/>
                </a:moveTo>
                <a:lnTo>
                  <a:pt x="4722869" y="0"/>
                </a:lnTo>
                <a:lnTo>
                  <a:pt x="4722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3656910" y="400401"/>
            <a:ext cx="10974179" cy="7777950"/>
          </a:xfrm>
          <a:custGeom>
            <a:avLst/>
            <a:gdLst/>
            <a:ahLst/>
            <a:cxnLst/>
            <a:rect l="l" t="t" r="r" b="b"/>
            <a:pathLst>
              <a:path w="10974179" h="7777950">
                <a:moveTo>
                  <a:pt x="0" y="0"/>
                </a:moveTo>
                <a:lnTo>
                  <a:pt x="10974180" y="0"/>
                </a:lnTo>
                <a:lnTo>
                  <a:pt x="10974180" y="7777949"/>
                </a:lnTo>
                <a:lnTo>
                  <a:pt x="0" y="77779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577256" y="8478412"/>
            <a:ext cx="15932127" cy="210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6"/>
              </a:lnSpc>
            </a:pPr>
            <a:r>
              <a:rPr lang="en-US" sz="3776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Plegats i plegades continuarem tot allò que vam iniciar ara fa un any.</a:t>
            </a:r>
          </a:p>
          <a:p>
            <a:pPr algn="ctr">
              <a:lnSpc>
                <a:spcPts val="5717"/>
              </a:lnSpc>
            </a:pPr>
            <a:endParaRPr/>
          </a:p>
          <a:p>
            <a:pPr algn="ctr">
              <a:lnSpc>
                <a:spcPts val="5717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4009" y="0"/>
            <a:ext cx="17439981" cy="10069470"/>
            <a:chOff x="0" y="0"/>
            <a:chExt cx="4593246" cy="265204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93246" cy="2652042"/>
            </a:xfrm>
            <a:custGeom>
              <a:avLst/>
              <a:gdLst/>
              <a:ahLst/>
              <a:cxnLst/>
              <a:rect l="l" t="t" r="r" b="b"/>
              <a:pathLst>
                <a:path w="4593246" h="2652042">
                  <a:moveTo>
                    <a:pt x="22640" y="0"/>
                  </a:moveTo>
                  <a:lnTo>
                    <a:pt x="4570606" y="0"/>
                  </a:lnTo>
                  <a:cubicBezTo>
                    <a:pt x="4576611" y="0"/>
                    <a:pt x="4582369" y="2385"/>
                    <a:pt x="4586615" y="6631"/>
                  </a:cubicBezTo>
                  <a:cubicBezTo>
                    <a:pt x="4590861" y="10877"/>
                    <a:pt x="4593246" y="16635"/>
                    <a:pt x="4593246" y="22640"/>
                  </a:cubicBezTo>
                  <a:lnTo>
                    <a:pt x="4593246" y="2629402"/>
                  </a:lnTo>
                  <a:cubicBezTo>
                    <a:pt x="4593246" y="2635406"/>
                    <a:pt x="4590861" y="2641165"/>
                    <a:pt x="4586615" y="2645411"/>
                  </a:cubicBezTo>
                  <a:cubicBezTo>
                    <a:pt x="4582369" y="2649656"/>
                    <a:pt x="4576611" y="2652042"/>
                    <a:pt x="4570606" y="2652042"/>
                  </a:cubicBezTo>
                  <a:lnTo>
                    <a:pt x="22640" y="2652042"/>
                  </a:lnTo>
                  <a:cubicBezTo>
                    <a:pt x="16635" y="2652042"/>
                    <a:pt x="10877" y="2649656"/>
                    <a:pt x="6631" y="2645411"/>
                  </a:cubicBezTo>
                  <a:cubicBezTo>
                    <a:pt x="2385" y="2641165"/>
                    <a:pt x="0" y="2635406"/>
                    <a:pt x="0" y="2629402"/>
                  </a:cubicBezTo>
                  <a:lnTo>
                    <a:pt x="0" y="22640"/>
                  </a:lnTo>
                  <a:cubicBezTo>
                    <a:pt x="0" y="16635"/>
                    <a:pt x="2385" y="10877"/>
                    <a:pt x="6631" y="6631"/>
                  </a:cubicBezTo>
                  <a:cubicBezTo>
                    <a:pt x="10877" y="2385"/>
                    <a:pt x="16635" y="0"/>
                    <a:pt x="22640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593246" cy="2690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757537">
            <a:off x="13783388" y="475136"/>
            <a:ext cx="3781713" cy="2718106"/>
          </a:xfrm>
          <a:custGeom>
            <a:avLst/>
            <a:gdLst/>
            <a:ahLst/>
            <a:cxnLst/>
            <a:rect l="l" t="t" r="r" b="b"/>
            <a:pathLst>
              <a:path w="3781713" h="2718106">
                <a:moveTo>
                  <a:pt x="0" y="0"/>
                </a:moveTo>
                <a:lnTo>
                  <a:pt x="3781713" y="0"/>
                </a:lnTo>
                <a:lnTo>
                  <a:pt x="3781713" y="2718106"/>
                </a:lnTo>
                <a:lnTo>
                  <a:pt x="0" y="2718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214984" y="5536986"/>
            <a:ext cx="3209544" cy="4114800"/>
          </a:xfrm>
          <a:custGeom>
            <a:avLst/>
            <a:gdLst/>
            <a:ahLst/>
            <a:cxnLst/>
            <a:rect l="l" t="t" r="r" b="b"/>
            <a:pathLst>
              <a:path w="3209544" h="4114800">
                <a:moveTo>
                  <a:pt x="0" y="0"/>
                </a:moveTo>
                <a:lnTo>
                  <a:pt x="3209544" y="0"/>
                </a:lnTo>
                <a:lnTo>
                  <a:pt x="3209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6323155" y="-276225"/>
            <a:ext cx="5641691" cy="238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FF8FD3"/>
                </a:solidFill>
                <a:latin typeface="Kent"/>
                <a:ea typeface="Kent"/>
                <a:cs typeface="Kent"/>
                <a:sym typeface="Kent"/>
              </a:rPr>
              <a:t>g</a:t>
            </a:r>
            <a:r>
              <a:rPr lang="en-US" sz="13844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u</a:t>
            </a:r>
            <a:r>
              <a:rPr lang="en-US" sz="13844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3844">
                <a:solidFill>
                  <a:srgbClr val="26BD93"/>
                </a:solidFill>
                <a:latin typeface="Kent"/>
                <a:ea typeface="Kent"/>
                <a:cs typeface="Kent"/>
                <a:sym typeface="Kent"/>
              </a:rPr>
              <a:t>ó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48961" y="1603478"/>
            <a:ext cx="10903148" cy="779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Les mestres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Horari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Continguts de llengua, medi i matemàtiques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Rutines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Deures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Avaluació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SEP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Entrevistes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Eines de comunicació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Salut (assistència sanitària- medicaments)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Sortides i colònies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Hàbits, normes i altres recordatoris </a:t>
            </a:r>
          </a:p>
          <a:p>
            <a:pPr marL="734063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000000"/>
                </a:solidFill>
                <a:latin typeface="Kent"/>
                <a:ea typeface="Kent"/>
                <a:cs typeface="Kent"/>
                <a:sym typeface="Kent"/>
              </a:rPr>
              <a:t>Pares/mares delegats/es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62158" y="214505"/>
            <a:ext cx="17085924" cy="10072495"/>
            <a:chOff x="0" y="0"/>
            <a:chExt cx="4499996" cy="265283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99996" cy="2652838"/>
            </a:xfrm>
            <a:custGeom>
              <a:avLst/>
              <a:gdLst/>
              <a:ahLst/>
              <a:cxnLst/>
              <a:rect l="l" t="t" r="r" b="b"/>
              <a:pathLst>
                <a:path w="4499996" h="2652838">
                  <a:moveTo>
                    <a:pt x="23109" y="0"/>
                  </a:moveTo>
                  <a:lnTo>
                    <a:pt x="4476887" y="0"/>
                  </a:lnTo>
                  <a:cubicBezTo>
                    <a:pt x="4483016" y="0"/>
                    <a:pt x="4488894" y="2435"/>
                    <a:pt x="4493228" y="6768"/>
                  </a:cubicBezTo>
                  <a:cubicBezTo>
                    <a:pt x="4497562" y="11102"/>
                    <a:pt x="4499996" y="16980"/>
                    <a:pt x="4499996" y="23109"/>
                  </a:cubicBezTo>
                  <a:lnTo>
                    <a:pt x="4499996" y="2629729"/>
                  </a:lnTo>
                  <a:cubicBezTo>
                    <a:pt x="4499996" y="2635858"/>
                    <a:pt x="4497562" y="2641736"/>
                    <a:pt x="4493228" y="2646070"/>
                  </a:cubicBezTo>
                  <a:cubicBezTo>
                    <a:pt x="4488894" y="2650403"/>
                    <a:pt x="4483016" y="2652838"/>
                    <a:pt x="4476887" y="2652838"/>
                  </a:cubicBezTo>
                  <a:lnTo>
                    <a:pt x="23109" y="2652838"/>
                  </a:lnTo>
                  <a:cubicBezTo>
                    <a:pt x="16980" y="2652838"/>
                    <a:pt x="11102" y="2650403"/>
                    <a:pt x="6768" y="2646070"/>
                  </a:cubicBezTo>
                  <a:cubicBezTo>
                    <a:pt x="2435" y="2641736"/>
                    <a:pt x="0" y="2635858"/>
                    <a:pt x="0" y="2629729"/>
                  </a:cubicBezTo>
                  <a:lnTo>
                    <a:pt x="0" y="23109"/>
                  </a:lnTo>
                  <a:cubicBezTo>
                    <a:pt x="0" y="16980"/>
                    <a:pt x="2435" y="11102"/>
                    <a:pt x="6768" y="6768"/>
                  </a:cubicBezTo>
                  <a:cubicBezTo>
                    <a:pt x="11102" y="2435"/>
                    <a:pt x="16980" y="0"/>
                    <a:pt x="23109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499996" cy="2690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4773129" y="2267489"/>
            <a:ext cx="9670059" cy="7392978"/>
          </a:xfrm>
          <a:custGeom>
            <a:avLst/>
            <a:gdLst/>
            <a:ahLst/>
            <a:cxnLst/>
            <a:rect l="l" t="t" r="r" b="b"/>
            <a:pathLst>
              <a:path w="9670059" h="7392978">
                <a:moveTo>
                  <a:pt x="0" y="0"/>
                </a:moveTo>
                <a:lnTo>
                  <a:pt x="9670059" y="0"/>
                </a:lnTo>
                <a:lnTo>
                  <a:pt x="9670059" y="7392978"/>
                </a:lnTo>
                <a:lnTo>
                  <a:pt x="0" y="7392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3" t="-824" b="-824"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2782342" y="297440"/>
            <a:ext cx="13110121" cy="238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l</a:t>
            </a:r>
            <a:r>
              <a:rPr lang="en-US" sz="13844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3844">
                <a:solidFill>
                  <a:srgbClr val="FFD978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r>
              <a:rPr lang="en-US" sz="13844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 </a:t>
            </a:r>
            <a:r>
              <a:rPr lang="en-US" sz="13844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m</a:t>
            </a:r>
            <a:r>
              <a:rPr lang="en-US" sz="13844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3844">
                <a:solidFill>
                  <a:srgbClr val="F8AF74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r>
              <a:rPr lang="en-US" sz="13844">
                <a:solidFill>
                  <a:srgbClr val="FFA6B9"/>
                </a:solidFill>
                <a:latin typeface="Kent"/>
                <a:ea typeface="Kent"/>
                <a:cs typeface="Kent"/>
                <a:sym typeface="Kent"/>
              </a:rPr>
              <a:t>t</a:t>
            </a:r>
            <a:r>
              <a:rPr lang="en-US" sz="13844">
                <a:solidFill>
                  <a:srgbClr val="FEE8D2"/>
                </a:solidFill>
                <a:latin typeface="Kent"/>
                <a:ea typeface="Kent"/>
                <a:cs typeface="Kent"/>
                <a:sym typeface="Kent"/>
              </a:rPr>
              <a:t>r</a:t>
            </a:r>
            <a:r>
              <a:rPr lang="en-US" sz="13844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e</a:t>
            </a:r>
            <a:r>
              <a:rPr lang="en-US" sz="13844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s</a:t>
            </a:r>
          </a:p>
        </p:txBody>
      </p:sp>
      <p:sp>
        <p:nvSpPr>
          <p:cNvPr id="38" name="Freeform 38"/>
          <p:cNvSpPr/>
          <p:nvPr/>
        </p:nvSpPr>
        <p:spPr>
          <a:xfrm rot="1671076">
            <a:off x="1820324" y="6446820"/>
            <a:ext cx="1924036" cy="2397552"/>
          </a:xfrm>
          <a:custGeom>
            <a:avLst/>
            <a:gdLst/>
            <a:ahLst/>
            <a:cxnLst/>
            <a:rect l="l" t="t" r="r" b="b"/>
            <a:pathLst>
              <a:path w="1924036" h="2397552">
                <a:moveTo>
                  <a:pt x="0" y="0"/>
                </a:moveTo>
                <a:lnTo>
                  <a:pt x="1924036" y="0"/>
                </a:lnTo>
                <a:lnTo>
                  <a:pt x="1924036" y="2397552"/>
                </a:lnTo>
                <a:lnTo>
                  <a:pt x="0" y="2397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863937">
            <a:off x="15176065" y="2717661"/>
            <a:ext cx="1975035" cy="2020496"/>
          </a:xfrm>
          <a:custGeom>
            <a:avLst/>
            <a:gdLst/>
            <a:ahLst/>
            <a:cxnLst/>
            <a:rect l="l" t="t" r="r" b="b"/>
            <a:pathLst>
              <a:path w="1975035" h="2020496">
                <a:moveTo>
                  <a:pt x="0" y="0"/>
                </a:moveTo>
                <a:lnTo>
                  <a:pt x="1975035" y="0"/>
                </a:lnTo>
                <a:lnTo>
                  <a:pt x="1975035" y="2020496"/>
                </a:lnTo>
                <a:lnTo>
                  <a:pt x="0" y="20204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2225670">
            <a:off x="14889506" y="7144436"/>
            <a:ext cx="2005913" cy="2499581"/>
          </a:xfrm>
          <a:custGeom>
            <a:avLst/>
            <a:gdLst/>
            <a:ahLst/>
            <a:cxnLst/>
            <a:rect l="l" t="t" r="r" b="b"/>
            <a:pathLst>
              <a:path w="2005913" h="2499581">
                <a:moveTo>
                  <a:pt x="0" y="0"/>
                </a:moveTo>
                <a:lnTo>
                  <a:pt x="2005914" y="0"/>
                </a:lnTo>
                <a:lnTo>
                  <a:pt x="2005914" y="2499581"/>
                </a:lnTo>
                <a:lnTo>
                  <a:pt x="0" y="24995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24354" y="659231"/>
            <a:ext cx="12628802" cy="9211159"/>
            <a:chOff x="0" y="0"/>
            <a:chExt cx="3326104" cy="24259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326104" cy="2425984"/>
            </a:xfrm>
            <a:custGeom>
              <a:avLst/>
              <a:gdLst/>
              <a:ahLst/>
              <a:cxnLst/>
              <a:rect l="l" t="t" r="r" b="b"/>
              <a:pathLst>
                <a:path w="3326104" h="2425984">
                  <a:moveTo>
                    <a:pt x="31265" y="0"/>
                  </a:moveTo>
                  <a:lnTo>
                    <a:pt x="3294840" y="0"/>
                  </a:lnTo>
                  <a:cubicBezTo>
                    <a:pt x="3303131" y="0"/>
                    <a:pt x="3311084" y="3294"/>
                    <a:pt x="3316947" y="9157"/>
                  </a:cubicBezTo>
                  <a:cubicBezTo>
                    <a:pt x="3322810" y="15021"/>
                    <a:pt x="3326104" y="22973"/>
                    <a:pt x="3326104" y="31265"/>
                  </a:cubicBezTo>
                  <a:lnTo>
                    <a:pt x="3326104" y="2394719"/>
                  </a:lnTo>
                  <a:cubicBezTo>
                    <a:pt x="3326104" y="2403011"/>
                    <a:pt x="3322810" y="2410964"/>
                    <a:pt x="3316947" y="2416827"/>
                  </a:cubicBezTo>
                  <a:cubicBezTo>
                    <a:pt x="3311084" y="2422690"/>
                    <a:pt x="3303131" y="2425984"/>
                    <a:pt x="3294840" y="2425984"/>
                  </a:cubicBezTo>
                  <a:lnTo>
                    <a:pt x="31265" y="2425984"/>
                  </a:lnTo>
                  <a:cubicBezTo>
                    <a:pt x="22973" y="2425984"/>
                    <a:pt x="15021" y="2422690"/>
                    <a:pt x="9157" y="2416827"/>
                  </a:cubicBezTo>
                  <a:cubicBezTo>
                    <a:pt x="3294" y="2410964"/>
                    <a:pt x="0" y="2403011"/>
                    <a:pt x="0" y="2394719"/>
                  </a:cubicBezTo>
                  <a:lnTo>
                    <a:pt x="0" y="31265"/>
                  </a:lnTo>
                  <a:cubicBezTo>
                    <a:pt x="0" y="22973"/>
                    <a:pt x="3294" y="15021"/>
                    <a:pt x="9157" y="9157"/>
                  </a:cubicBezTo>
                  <a:cubicBezTo>
                    <a:pt x="15021" y="3294"/>
                    <a:pt x="22973" y="0"/>
                    <a:pt x="31265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3326104" cy="2464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3054580" y="1177098"/>
            <a:ext cx="11667593" cy="8254822"/>
          </a:xfrm>
          <a:custGeom>
            <a:avLst/>
            <a:gdLst/>
            <a:ahLst/>
            <a:cxnLst/>
            <a:rect l="l" t="t" r="r" b="b"/>
            <a:pathLst>
              <a:path w="11667593" h="8254822">
                <a:moveTo>
                  <a:pt x="0" y="0"/>
                </a:moveTo>
                <a:lnTo>
                  <a:pt x="11667593" y="0"/>
                </a:lnTo>
                <a:lnTo>
                  <a:pt x="11667593" y="8254822"/>
                </a:lnTo>
                <a:lnTo>
                  <a:pt x="0" y="82548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760696">
            <a:off x="14827801" y="2077140"/>
            <a:ext cx="3275018" cy="1326382"/>
          </a:xfrm>
          <a:custGeom>
            <a:avLst/>
            <a:gdLst/>
            <a:ahLst/>
            <a:cxnLst/>
            <a:rect l="l" t="t" r="r" b="b"/>
            <a:pathLst>
              <a:path w="3275018" h="1326382">
                <a:moveTo>
                  <a:pt x="0" y="0"/>
                </a:moveTo>
                <a:lnTo>
                  <a:pt x="3275018" y="0"/>
                </a:lnTo>
                <a:lnTo>
                  <a:pt x="3275018" y="1326382"/>
                </a:lnTo>
                <a:lnTo>
                  <a:pt x="0" y="1326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184343">
            <a:off x="403568" y="5963978"/>
            <a:ext cx="1709304" cy="2420253"/>
          </a:xfrm>
          <a:custGeom>
            <a:avLst/>
            <a:gdLst/>
            <a:ahLst/>
            <a:cxnLst/>
            <a:rect l="l" t="t" r="r" b="b"/>
            <a:pathLst>
              <a:path w="1709304" h="2420253">
                <a:moveTo>
                  <a:pt x="0" y="0"/>
                </a:moveTo>
                <a:lnTo>
                  <a:pt x="1709304" y="0"/>
                </a:lnTo>
                <a:lnTo>
                  <a:pt x="1709304" y="2420254"/>
                </a:lnTo>
                <a:lnTo>
                  <a:pt x="0" y="2420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62158" y="560752"/>
            <a:ext cx="16771774" cy="8968539"/>
            <a:chOff x="0" y="0"/>
            <a:chExt cx="4417257" cy="23620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17258" cy="2362084"/>
            </a:xfrm>
            <a:custGeom>
              <a:avLst/>
              <a:gdLst/>
              <a:ahLst/>
              <a:cxnLst/>
              <a:rect l="l" t="t" r="r" b="b"/>
              <a:pathLst>
                <a:path w="4417258" h="2362084">
                  <a:moveTo>
                    <a:pt x="23542" y="0"/>
                  </a:moveTo>
                  <a:lnTo>
                    <a:pt x="4393716" y="0"/>
                  </a:lnTo>
                  <a:cubicBezTo>
                    <a:pt x="4406717" y="0"/>
                    <a:pt x="4417258" y="10540"/>
                    <a:pt x="4417258" y="23542"/>
                  </a:cubicBezTo>
                  <a:lnTo>
                    <a:pt x="4417258" y="2338543"/>
                  </a:lnTo>
                  <a:cubicBezTo>
                    <a:pt x="4417258" y="2351544"/>
                    <a:pt x="4406717" y="2362084"/>
                    <a:pt x="4393716" y="2362084"/>
                  </a:cubicBezTo>
                  <a:lnTo>
                    <a:pt x="23542" y="2362084"/>
                  </a:lnTo>
                  <a:cubicBezTo>
                    <a:pt x="10540" y="2362084"/>
                    <a:pt x="0" y="2351544"/>
                    <a:pt x="0" y="2338543"/>
                  </a:cubicBezTo>
                  <a:lnTo>
                    <a:pt x="0" y="23542"/>
                  </a:lnTo>
                  <a:cubicBezTo>
                    <a:pt x="0" y="10540"/>
                    <a:pt x="10540" y="0"/>
                    <a:pt x="23542" y="0"/>
                  </a:cubicBezTo>
                  <a:close/>
                </a:path>
              </a:pathLst>
            </a:custGeom>
            <a:solidFill>
              <a:srgbClr val="FCEBDE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417257" cy="240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846656" y="4285533"/>
            <a:ext cx="2397848" cy="4331199"/>
            <a:chOff x="0" y="0"/>
            <a:chExt cx="602170" cy="10876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02170" cy="1087690"/>
            </a:xfrm>
            <a:custGeom>
              <a:avLst/>
              <a:gdLst/>
              <a:ahLst/>
              <a:cxnLst/>
              <a:rect l="l" t="t" r="r" b="b"/>
              <a:pathLst>
                <a:path w="602170" h="1087690">
                  <a:moveTo>
                    <a:pt x="122690" y="0"/>
                  </a:moveTo>
                  <a:lnTo>
                    <a:pt x="479479" y="0"/>
                  </a:lnTo>
                  <a:cubicBezTo>
                    <a:pt x="547239" y="0"/>
                    <a:pt x="602170" y="54930"/>
                    <a:pt x="602170" y="122690"/>
                  </a:cubicBezTo>
                  <a:lnTo>
                    <a:pt x="602170" y="965000"/>
                  </a:lnTo>
                  <a:cubicBezTo>
                    <a:pt x="602170" y="997539"/>
                    <a:pt x="589243" y="1028746"/>
                    <a:pt x="566234" y="1051755"/>
                  </a:cubicBezTo>
                  <a:cubicBezTo>
                    <a:pt x="543225" y="1074764"/>
                    <a:pt x="512019" y="1087690"/>
                    <a:pt x="479479" y="1087690"/>
                  </a:cubicBezTo>
                  <a:lnTo>
                    <a:pt x="122690" y="1087690"/>
                  </a:lnTo>
                  <a:cubicBezTo>
                    <a:pt x="90151" y="1087690"/>
                    <a:pt x="58944" y="1074764"/>
                    <a:pt x="35935" y="1051755"/>
                  </a:cubicBezTo>
                  <a:cubicBezTo>
                    <a:pt x="12926" y="1028746"/>
                    <a:pt x="0" y="997539"/>
                    <a:pt x="0" y="965000"/>
                  </a:cubicBezTo>
                  <a:lnTo>
                    <a:pt x="0" y="122690"/>
                  </a:lnTo>
                  <a:cubicBezTo>
                    <a:pt x="0" y="90151"/>
                    <a:pt x="12926" y="58944"/>
                    <a:pt x="35935" y="35935"/>
                  </a:cubicBezTo>
                  <a:cubicBezTo>
                    <a:pt x="58944" y="12926"/>
                    <a:pt x="90151" y="0"/>
                    <a:pt x="1226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602170" cy="1125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 rot="869783">
            <a:off x="14806302" y="6384270"/>
            <a:ext cx="2262375" cy="2506787"/>
          </a:xfrm>
          <a:custGeom>
            <a:avLst/>
            <a:gdLst/>
            <a:ahLst/>
            <a:cxnLst/>
            <a:rect l="l" t="t" r="r" b="b"/>
            <a:pathLst>
              <a:path w="2262375" h="2506787">
                <a:moveTo>
                  <a:pt x="0" y="0"/>
                </a:moveTo>
                <a:lnTo>
                  <a:pt x="2262375" y="0"/>
                </a:lnTo>
                <a:lnTo>
                  <a:pt x="2262375" y="2506787"/>
                </a:lnTo>
                <a:lnTo>
                  <a:pt x="0" y="250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3597246" y="876598"/>
            <a:ext cx="10901598" cy="8381702"/>
          </a:xfrm>
          <a:custGeom>
            <a:avLst/>
            <a:gdLst/>
            <a:ahLst/>
            <a:cxnLst/>
            <a:rect l="l" t="t" r="r" b="b"/>
            <a:pathLst>
              <a:path w="10901598" h="8381702">
                <a:moveTo>
                  <a:pt x="0" y="0"/>
                </a:moveTo>
                <a:lnTo>
                  <a:pt x="10901598" y="0"/>
                </a:lnTo>
                <a:lnTo>
                  <a:pt x="10901598" y="8381702"/>
                </a:lnTo>
                <a:lnTo>
                  <a:pt x="0" y="83817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44" r="-414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600950" y="7001487"/>
            <a:ext cx="3086100" cy="720383"/>
            <a:chOff x="0" y="0"/>
            <a:chExt cx="812800" cy="18973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189731"/>
            </a:xfrm>
            <a:custGeom>
              <a:avLst/>
              <a:gdLst/>
              <a:ahLst/>
              <a:cxnLst/>
              <a:rect l="l" t="t" r="r" b="b"/>
              <a:pathLst>
                <a:path w="812800" h="189731">
                  <a:moveTo>
                    <a:pt x="94865" y="0"/>
                  </a:moveTo>
                  <a:lnTo>
                    <a:pt x="717935" y="0"/>
                  </a:lnTo>
                  <a:cubicBezTo>
                    <a:pt x="770327" y="0"/>
                    <a:pt x="812800" y="42473"/>
                    <a:pt x="812800" y="94865"/>
                  </a:cubicBezTo>
                  <a:lnTo>
                    <a:pt x="812800" y="94865"/>
                  </a:lnTo>
                  <a:cubicBezTo>
                    <a:pt x="812800" y="147258"/>
                    <a:pt x="770327" y="189731"/>
                    <a:pt x="717935" y="189731"/>
                  </a:cubicBezTo>
                  <a:lnTo>
                    <a:pt x="94865" y="189731"/>
                  </a:lnTo>
                  <a:cubicBezTo>
                    <a:pt x="42473" y="189731"/>
                    <a:pt x="0" y="147258"/>
                    <a:pt x="0" y="94865"/>
                  </a:cubicBezTo>
                  <a:lnTo>
                    <a:pt x="0" y="94865"/>
                  </a:lnTo>
                  <a:cubicBezTo>
                    <a:pt x="0" y="42473"/>
                    <a:pt x="42473" y="0"/>
                    <a:pt x="94865" y="0"/>
                  </a:cubicBez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2278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8776240" y="3086100"/>
            <a:ext cx="735520" cy="4114800"/>
          </a:xfrm>
          <a:custGeom>
            <a:avLst/>
            <a:gdLst/>
            <a:ahLst/>
            <a:cxnLst/>
            <a:rect l="l" t="t" r="r" b="b"/>
            <a:pathLst>
              <a:path w="735520" h="4114800">
                <a:moveTo>
                  <a:pt x="0" y="0"/>
                </a:moveTo>
                <a:lnTo>
                  <a:pt x="735520" y="0"/>
                </a:lnTo>
                <a:lnTo>
                  <a:pt x="735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1125873" y="629899"/>
            <a:ext cx="16771774" cy="8968539"/>
            <a:chOff x="0" y="0"/>
            <a:chExt cx="4417257" cy="236208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417258" cy="2362084"/>
            </a:xfrm>
            <a:custGeom>
              <a:avLst/>
              <a:gdLst/>
              <a:ahLst/>
              <a:cxnLst/>
              <a:rect l="l" t="t" r="r" b="b"/>
              <a:pathLst>
                <a:path w="4417258" h="2362084">
                  <a:moveTo>
                    <a:pt x="23542" y="0"/>
                  </a:moveTo>
                  <a:lnTo>
                    <a:pt x="4393716" y="0"/>
                  </a:lnTo>
                  <a:cubicBezTo>
                    <a:pt x="4406717" y="0"/>
                    <a:pt x="4417258" y="10540"/>
                    <a:pt x="4417258" y="23542"/>
                  </a:cubicBezTo>
                  <a:lnTo>
                    <a:pt x="4417258" y="2338543"/>
                  </a:lnTo>
                  <a:cubicBezTo>
                    <a:pt x="4417258" y="2351544"/>
                    <a:pt x="4406717" y="2362084"/>
                    <a:pt x="4393716" y="2362084"/>
                  </a:cubicBezTo>
                  <a:lnTo>
                    <a:pt x="23542" y="2362084"/>
                  </a:lnTo>
                  <a:cubicBezTo>
                    <a:pt x="10540" y="2362084"/>
                    <a:pt x="0" y="2351544"/>
                    <a:pt x="0" y="2338543"/>
                  </a:cubicBezTo>
                  <a:lnTo>
                    <a:pt x="0" y="23542"/>
                  </a:lnTo>
                  <a:cubicBezTo>
                    <a:pt x="0" y="10540"/>
                    <a:pt x="10540" y="0"/>
                    <a:pt x="23542" y="0"/>
                  </a:cubicBezTo>
                  <a:close/>
                </a:path>
              </a:pathLst>
            </a:custGeom>
            <a:solidFill>
              <a:srgbClr val="FEE8D2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4417257" cy="240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924326" y="7737296"/>
            <a:ext cx="1858016" cy="1697762"/>
          </a:xfrm>
          <a:custGeom>
            <a:avLst/>
            <a:gdLst/>
            <a:ahLst/>
            <a:cxnLst/>
            <a:rect l="l" t="t" r="r" b="b"/>
            <a:pathLst>
              <a:path w="1858016" h="1697762">
                <a:moveTo>
                  <a:pt x="0" y="0"/>
                </a:moveTo>
                <a:lnTo>
                  <a:pt x="1858016" y="0"/>
                </a:lnTo>
                <a:lnTo>
                  <a:pt x="1858016" y="1697762"/>
                </a:lnTo>
                <a:lnTo>
                  <a:pt x="0" y="169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490140" y="793279"/>
            <a:ext cx="11503200" cy="8641779"/>
          </a:xfrm>
          <a:custGeom>
            <a:avLst/>
            <a:gdLst/>
            <a:ahLst/>
            <a:cxnLst/>
            <a:rect l="l" t="t" r="r" b="b"/>
            <a:pathLst>
              <a:path w="11503200" h="8641779">
                <a:moveTo>
                  <a:pt x="0" y="0"/>
                </a:moveTo>
                <a:lnTo>
                  <a:pt x="11503201" y="0"/>
                </a:lnTo>
                <a:lnTo>
                  <a:pt x="11503201" y="8641779"/>
                </a:lnTo>
                <a:lnTo>
                  <a:pt x="0" y="86417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687050" y="1791207"/>
            <a:ext cx="1885974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73"/>
              </a:lnSpc>
            </a:pPr>
            <a:r>
              <a:rPr lang="en-US" sz="6124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2nB</a:t>
            </a:r>
          </a:p>
        </p:txBody>
      </p:sp>
      <p:sp>
        <p:nvSpPr>
          <p:cNvPr id="43" name="Freeform 43"/>
          <p:cNvSpPr/>
          <p:nvPr/>
        </p:nvSpPr>
        <p:spPr>
          <a:xfrm rot="869783">
            <a:off x="15357537" y="3690083"/>
            <a:ext cx="2262375" cy="2506787"/>
          </a:xfrm>
          <a:custGeom>
            <a:avLst/>
            <a:gdLst/>
            <a:ahLst/>
            <a:cxnLst/>
            <a:rect l="l" t="t" r="r" b="b"/>
            <a:pathLst>
              <a:path w="2262375" h="2506787">
                <a:moveTo>
                  <a:pt x="0" y="0"/>
                </a:moveTo>
                <a:lnTo>
                  <a:pt x="2262375" y="0"/>
                </a:lnTo>
                <a:lnTo>
                  <a:pt x="2262375" y="2506787"/>
                </a:lnTo>
                <a:lnTo>
                  <a:pt x="0" y="25067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5802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82342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22710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63078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503446" y="-493622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5802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82342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22710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263078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03446" y="3746746"/>
            <a:ext cx="4240368" cy="4240368"/>
          </a:xfrm>
          <a:custGeom>
            <a:avLst/>
            <a:gdLst/>
            <a:ahLst/>
            <a:cxnLst/>
            <a:rect l="l" t="t" r="r" b="b"/>
            <a:pathLst>
              <a:path w="4240368" h="4240368">
                <a:moveTo>
                  <a:pt x="0" y="0"/>
                </a:moveTo>
                <a:lnTo>
                  <a:pt x="4240368" y="0"/>
                </a:lnTo>
                <a:lnTo>
                  <a:pt x="4240368" y="4240368"/>
                </a:lnTo>
                <a:lnTo>
                  <a:pt x="0" y="42403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5923075" y="4776359"/>
            <a:ext cx="2773948" cy="6360979"/>
            <a:chOff x="0" y="0"/>
            <a:chExt cx="702673" cy="1611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2673" cy="1611310"/>
            </a:xfrm>
            <a:custGeom>
              <a:avLst/>
              <a:gdLst/>
              <a:ahLst/>
              <a:cxnLst/>
              <a:rect l="l" t="t" r="r" b="b"/>
              <a:pathLst>
                <a:path w="702673" h="1611310">
                  <a:moveTo>
                    <a:pt x="0" y="0"/>
                  </a:moveTo>
                  <a:lnTo>
                    <a:pt x="702673" y="0"/>
                  </a:lnTo>
                  <a:lnTo>
                    <a:pt x="702673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A6B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702673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3207681" y="4776359"/>
            <a:ext cx="2729808" cy="6360979"/>
            <a:chOff x="0" y="0"/>
            <a:chExt cx="691492" cy="16113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8AF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492288" y="4776359"/>
            <a:ext cx="2729808" cy="6360979"/>
            <a:chOff x="0" y="0"/>
            <a:chExt cx="691492" cy="16113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FFD97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7776894" y="4776359"/>
            <a:ext cx="2729808" cy="6360979"/>
            <a:chOff x="0" y="0"/>
            <a:chExt cx="691492" cy="161131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5EDAB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5061501" y="4776359"/>
            <a:ext cx="2729808" cy="6360979"/>
            <a:chOff x="0" y="0"/>
            <a:chExt cx="691492" cy="16113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9FEA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-411235" y="4776359"/>
            <a:ext cx="2771756" cy="6360979"/>
            <a:chOff x="0" y="0"/>
            <a:chExt cx="702118" cy="161131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18" cy="1611310"/>
            </a:xfrm>
            <a:custGeom>
              <a:avLst/>
              <a:gdLst/>
              <a:ahLst/>
              <a:cxnLst/>
              <a:rect l="l" t="t" r="r" b="b"/>
              <a:pathLst>
                <a:path w="702118" h="1611310">
                  <a:moveTo>
                    <a:pt x="0" y="0"/>
                  </a:moveTo>
                  <a:lnTo>
                    <a:pt x="702118" y="0"/>
                  </a:lnTo>
                  <a:lnTo>
                    <a:pt x="702118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ED90E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702118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2360522" y="4776359"/>
            <a:ext cx="2729808" cy="6360979"/>
            <a:chOff x="0" y="0"/>
            <a:chExt cx="691492" cy="16113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91492" cy="1611310"/>
            </a:xfrm>
            <a:custGeom>
              <a:avLst/>
              <a:gdLst/>
              <a:ahLst/>
              <a:cxnLst/>
              <a:rect l="l" t="t" r="r" b="b"/>
              <a:pathLst>
                <a:path w="691492" h="1611310">
                  <a:moveTo>
                    <a:pt x="0" y="0"/>
                  </a:moveTo>
                  <a:lnTo>
                    <a:pt x="691492" y="0"/>
                  </a:lnTo>
                  <a:lnTo>
                    <a:pt x="691492" y="1611310"/>
                  </a:lnTo>
                  <a:lnTo>
                    <a:pt x="0" y="1611310"/>
                  </a:lnTo>
                  <a:close/>
                </a:path>
              </a:pathLst>
            </a:custGeom>
            <a:solidFill>
              <a:srgbClr val="C1A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91492" cy="1620835"/>
            </a:xfrm>
            <a:prstGeom prst="rect">
              <a:avLst/>
            </a:prstGeom>
          </p:spPr>
          <p:txBody>
            <a:bodyPr lIns="10959" tIns="10959" rIns="10959" bIns="10959" rtlCol="0" anchor="ctr"/>
            <a:lstStyle/>
            <a:p>
              <a:pPr algn="ctr">
                <a:lnSpc>
                  <a:spcPts val="60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85754" y="714344"/>
            <a:ext cx="16771774" cy="8968539"/>
            <a:chOff x="0" y="0"/>
            <a:chExt cx="4417257" cy="236208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17258" cy="2362084"/>
            </a:xfrm>
            <a:custGeom>
              <a:avLst/>
              <a:gdLst/>
              <a:ahLst/>
              <a:cxnLst/>
              <a:rect l="l" t="t" r="r" b="b"/>
              <a:pathLst>
                <a:path w="4417258" h="2362084">
                  <a:moveTo>
                    <a:pt x="23542" y="0"/>
                  </a:moveTo>
                  <a:lnTo>
                    <a:pt x="4393716" y="0"/>
                  </a:lnTo>
                  <a:cubicBezTo>
                    <a:pt x="4406717" y="0"/>
                    <a:pt x="4417258" y="10540"/>
                    <a:pt x="4417258" y="23542"/>
                  </a:cubicBezTo>
                  <a:lnTo>
                    <a:pt x="4417258" y="2338543"/>
                  </a:lnTo>
                  <a:cubicBezTo>
                    <a:pt x="4417258" y="2351544"/>
                    <a:pt x="4406717" y="2362084"/>
                    <a:pt x="4393716" y="2362084"/>
                  </a:cubicBezTo>
                  <a:lnTo>
                    <a:pt x="23542" y="2362084"/>
                  </a:lnTo>
                  <a:cubicBezTo>
                    <a:pt x="10540" y="2362084"/>
                    <a:pt x="0" y="2351544"/>
                    <a:pt x="0" y="2338543"/>
                  </a:cubicBezTo>
                  <a:lnTo>
                    <a:pt x="0" y="23542"/>
                  </a:lnTo>
                  <a:cubicBezTo>
                    <a:pt x="0" y="10540"/>
                    <a:pt x="10540" y="0"/>
                    <a:pt x="23542" y="0"/>
                  </a:cubicBezTo>
                  <a:close/>
                </a:path>
              </a:pathLst>
            </a:custGeom>
            <a:solidFill>
              <a:srgbClr val="FFFFFF"/>
            </a:solidFill>
            <a:ln w="1905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417257" cy="24001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-4412799">
            <a:off x="11465786" y="3754190"/>
            <a:ext cx="5299882" cy="4617522"/>
          </a:xfrm>
          <a:custGeom>
            <a:avLst/>
            <a:gdLst/>
            <a:ahLst/>
            <a:cxnLst/>
            <a:rect l="l" t="t" r="r" b="b"/>
            <a:pathLst>
              <a:path w="5299882" h="4617522">
                <a:moveTo>
                  <a:pt x="0" y="0"/>
                </a:moveTo>
                <a:lnTo>
                  <a:pt x="5299882" y="0"/>
                </a:lnTo>
                <a:lnTo>
                  <a:pt x="5299882" y="4617523"/>
                </a:lnTo>
                <a:lnTo>
                  <a:pt x="0" y="4617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692911" y="3341858"/>
            <a:ext cx="4621293" cy="4795116"/>
          </a:xfrm>
          <a:custGeom>
            <a:avLst/>
            <a:gdLst/>
            <a:ahLst/>
            <a:cxnLst/>
            <a:rect l="l" t="t" r="r" b="b"/>
            <a:pathLst>
              <a:path w="4621293" h="4795116">
                <a:moveTo>
                  <a:pt x="0" y="0"/>
                </a:moveTo>
                <a:lnTo>
                  <a:pt x="4621293" y="0"/>
                </a:lnTo>
                <a:lnTo>
                  <a:pt x="4621293" y="4795115"/>
                </a:lnTo>
                <a:lnTo>
                  <a:pt x="0" y="4795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072034" y="928658"/>
            <a:ext cx="8110276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82"/>
              </a:lnSpc>
              <a:spcBef>
                <a:spcPct val="0"/>
              </a:spcBef>
            </a:pPr>
            <a:r>
              <a:rPr lang="en-US" sz="13844" dirty="0" err="1" smtClean="0">
                <a:solidFill>
                  <a:srgbClr val="00B050"/>
                </a:solidFill>
                <a:latin typeface="Kent"/>
                <a:ea typeface="Kent"/>
                <a:cs typeface="Kent"/>
                <a:sym typeface="Kent"/>
              </a:rPr>
              <a:t>c</a:t>
            </a:r>
            <a:r>
              <a:rPr lang="en-US" sz="13844" dirty="0" err="1" smtClean="0">
                <a:solidFill>
                  <a:srgbClr val="FFFF00"/>
                </a:solidFill>
                <a:latin typeface="Kent"/>
                <a:ea typeface="Kent"/>
                <a:cs typeface="Kent"/>
                <a:sym typeface="Kent"/>
              </a:rPr>
              <a:t>o</a:t>
            </a:r>
            <a:r>
              <a:rPr lang="en-US" sz="13844" dirty="0" err="1" smtClean="0">
                <a:solidFill>
                  <a:schemeClr val="accent6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r>
              <a:rPr lang="en-US" sz="13844" dirty="0" err="1" smtClean="0">
                <a:solidFill>
                  <a:srgbClr val="60B3E3"/>
                </a:solidFill>
                <a:latin typeface="Kent"/>
                <a:ea typeface="Kent"/>
                <a:cs typeface="Kent"/>
                <a:sym typeface="Kent"/>
              </a:rPr>
              <a:t>t</a:t>
            </a:r>
            <a:r>
              <a:rPr lang="en-US" sz="13844" dirty="0" err="1" smtClean="0">
                <a:solidFill>
                  <a:srgbClr val="5EDABF"/>
                </a:solidFill>
                <a:latin typeface="Kent"/>
                <a:ea typeface="Kent"/>
                <a:cs typeface="Kent"/>
                <a:sym typeface="Kent"/>
              </a:rPr>
              <a:t>i</a:t>
            </a:r>
            <a:r>
              <a:rPr lang="en-US" sz="13844" dirty="0" err="1" smtClean="0">
                <a:solidFill>
                  <a:srgbClr val="CACACA"/>
                </a:solidFill>
                <a:latin typeface="Kent"/>
                <a:ea typeface="Kent"/>
                <a:cs typeface="Kent"/>
                <a:sym typeface="Kent"/>
              </a:rPr>
              <a:t>n</a:t>
            </a:r>
            <a:r>
              <a:rPr lang="en-US" sz="13844" dirty="0" err="1" smtClean="0">
                <a:solidFill>
                  <a:srgbClr val="F97046"/>
                </a:solidFill>
                <a:latin typeface="Kent"/>
                <a:ea typeface="Kent"/>
                <a:cs typeface="Kent"/>
                <a:sym typeface="Kent"/>
              </a:rPr>
              <a:t>g</a:t>
            </a:r>
            <a:r>
              <a:rPr lang="en-US" sz="13844" dirty="0" err="1" smtClean="0">
                <a:solidFill>
                  <a:srgbClr val="FFCE53"/>
                </a:solidFill>
                <a:latin typeface="Kent"/>
                <a:ea typeface="Kent"/>
                <a:cs typeface="Kent"/>
                <a:sym typeface="Kent"/>
              </a:rPr>
              <a:t>u</a:t>
            </a:r>
            <a:r>
              <a:rPr lang="en-US" sz="13844" dirty="0" err="1" smtClean="0">
                <a:solidFill>
                  <a:srgbClr val="9FEAFF"/>
                </a:solidFill>
                <a:latin typeface="Kent"/>
                <a:ea typeface="Kent"/>
                <a:cs typeface="Kent"/>
                <a:sym typeface="Kent"/>
              </a:rPr>
              <a:t>t</a:t>
            </a:r>
            <a:r>
              <a:rPr lang="en-US" sz="13844" dirty="0" err="1" smtClean="0">
                <a:solidFill>
                  <a:srgbClr val="C992E3"/>
                </a:solidFill>
                <a:latin typeface="Kent"/>
                <a:ea typeface="Kent"/>
                <a:cs typeface="Kent"/>
                <a:sym typeface="Kent"/>
              </a:rPr>
              <a:t>s</a:t>
            </a:r>
            <a:endParaRPr lang="en-US" sz="13844" dirty="0">
              <a:solidFill>
                <a:srgbClr val="C992E3"/>
              </a:solidFill>
              <a:latin typeface="Kent"/>
              <a:ea typeface="Kent"/>
              <a:cs typeface="Kent"/>
              <a:sym typeface="Kent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6887569" y="3333303"/>
            <a:ext cx="4485111" cy="4653811"/>
          </a:xfrm>
          <a:custGeom>
            <a:avLst/>
            <a:gdLst/>
            <a:ahLst/>
            <a:cxnLst/>
            <a:rect l="l" t="t" r="r" b="b"/>
            <a:pathLst>
              <a:path w="4485111" h="4653811">
                <a:moveTo>
                  <a:pt x="0" y="0"/>
                </a:moveTo>
                <a:lnTo>
                  <a:pt x="4485111" y="0"/>
                </a:lnTo>
                <a:lnTo>
                  <a:pt x="4485111" y="4653811"/>
                </a:lnTo>
                <a:lnTo>
                  <a:pt x="0" y="4653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7686666" y="5294377"/>
            <a:ext cx="2886094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n-US" sz="6043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744280" y="5275327"/>
            <a:ext cx="2543388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29"/>
              </a:lnSpc>
            </a:pPr>
            <a:r>
              <a:rPr lang="en-US" sz="7021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266039" y="5487773"/>
            <a:ext cx="3135631" cy="82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6"/>
              </a:lnSpc>
            </a:pPr>
            <a:r>
              <a:rPr lang="en-US" sz="484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LLENGÜES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576</Words>
  <Application>Microsoft Office PowerPoint</Application>
  <PresentationFormat>Personalizado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Kent</vt:lpstr>
      <vt:lpstr>Open Sans Bold</vt:lpstr>
      <vt:lpstr>Arimo Bold</vt:lpstr>
      <vt:lpstr>Open Sans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SOBIRANS</dc:title>
  <dc:creator>prof</dc:creator>
  <cp:lastModifiedBy>prof</cp:lastModifiedBy>
  <cp:revision>9</cp:revision>
  <dcterms:created xsi:type="dcterms:W3CDTF">2006-08-16T00:00:00Z</dcterms:created>
  <dcterms:modified xsi:type="dcterms:W3CDTF">2024-09-25T10:35:10Z</dcterms:modified>
  <dc:identifier>DAGRmsLksro</dc:identifier>
</cp:coreProperties>
</file>