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01C2A-941B-403C-955A-6B7C0C38DB51}" v="24" dt="2020-11-17T21:27:56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uillen" userId="7f8c3b411d85b683" providerId="LiveId" clId="{E0301C2A-941B-403C-955A-6B7C0C38DB51}"/>
    <pc:docChg chg="undo custSel mod addSld modSld sldOrd">
      <pc:chgData name="maria guillen" userId="7f8c3b411d85b683" providerId="LiveId" clId="{E0301C2A-941B-403C-955A-6B7C0C38DB51}" dt="2020-11-17T21:27:59.763" v="197" actId="26606"/>
      <pc:docMkLst>
        <pc:docMk/>
      </pc:docMkLst>
      <pc:sldChg chg="modSp mod">
        <pc:chgData name="maria guillen" userId="7f8c3b411d85b683" providerId="LiveId" clId="{E0301C2A-941B-403C-955A-6B7C0C38DB51}" dt="2020-11-17T20:37:49.569" v="53" actId="1076"/>
        <pc:sldMkLst>
          <pc:docMk/>
          <pc:sldMk cId="2929942108" sldId="256"/>
        </pc:sldMkLst>
        <pc:spChg chg="mod">
          <ac:chgData name="maria guillen" userId="7f8c3b411d85b683" providerId="LiveId" clId="{E0301C2A-941B-403C-955A-6B7C0C38DB51}" dt="2020-11-17T20:32:51.914" v="0" actId="20577"/>
          <ac:spMkLst>
            <pc:docMk/>
            <pc:sldMk cId="2929942108" sldId="256"/>
            <ac:spMk id="2" creationId="{1B4C6105-F449-40D4-8418-5D4FF2990237}"/>
          </ac:spMkLst>
        </pc:spChg>
        <pc:spChg chg="mod">
          <ac:chgData name="maria guillen" userId="7f8c3b411d85b683" providerId="LiveId" clId="{E0301C2A-941B-403C-955A-6B7C0C38DB51}" dt="2020-11-17T20:37:48.371" v="52" actId="1076"/>
          <ac:spMkLst>
            <pc:docMk/>
            <pc:sldMk cId="2929942108" sldId="256"/>
            <ac:spMk id="3" creationId="{442434D7-FA0B-4D04-A609-E3ACE03BE130}"/>
          </ac:spMkLst>
        </pc:spChg>
        <pc:picChg chg="mod">
          <ac:chgData name="maria guillen" userId="7f8c3b411d85b683" providerId="LiveId" clId="{E0301C2A-941B-403C-955A-6B7C0C38DB51}" dt="2020-11-17T20:37:49.569" v="53" actId="1076"/>
          <ac:picMkLst>
            <pc:docMk/>
            <pc:sldMk cId="2929942108" sldId="256"/>
            <ac:picMk id="1026" creationId="{42CD3D81-CDB9-491F-9054-1988761F6FA6}"/>
          </ac:picMkLst>
        </pc:picChg>
      </pc:sldChg>
      <pc:sldChg chg="addSp delSp modSp mod">
        <pc:chgData name="maria guillen" userId="7f8c3b411d85b683" providerId="LiveId" clId="{E0301C2A-941B-403C-955A-6B7C0C38DB51}" dt="2020-11-17T20:36:23.148" v="48" actId="1076"/>
        <pc:sldMkLst>
          <pc:docMk/>
          <pc:sldMk cId="1819537132" sldId="257"/>
        </pc:sldMkLst>
        <pc:spChg chg="add mod">
          <ac:chgData name="maria guillen" userId="7f8c3b411d85b683" providerId="LiveId" clId="{E0301C2A-941B-403C-955A-6B7C0C38DB51}" dt="2020-11-17T20:36:18.466" v="46" actId="2711"/>
          <ac:spMkLst>
            <pc:docMk/>
            <pc:sldMk cId="1819537132" sldId="257"/>
            <ac:spMk id="3" creationId="{0A025EBB-F93B-4852-AE34-7B11D2D2CEC8}"/>
          </ac:spMkLst>
        </pc:spChg>
        <pc:spChg chg="add mod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6" creationId="{C61B181C-6059-49B5-9C29-DA60B774C4AC}"/>
          </ac:spMkLst>
        </pc:spChg>
        <pc:spChg chg="del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71" creationId="{09646535-AEF6-4883-A4F9-EEC1F8B4319E}"/>
          </ac:spMkLst>
        </pc:spChg>
        <pc:spChg chg="del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73" creationId="{37D7CF97-C693-42F5-AFF2-9C4EBFE0E69A}"/>
          </ac:spMkLst>
        </pc:spChg>
        <pc:spChg chg="add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135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137" creationId="{8FD93A1B-C70B-4A3A-907D-B1D484E26762}"/>
          </ac:spMkLst>
        </pc:spChg>
        <pc:spChg chg="add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139" creationId="{B2826A54-C9E7-4C12-BE6E-799D91F69626}"/>
          </ac:spMkLst>
        </pc:spChg>
        <pc:spChg chg="add">
          <ac:chgData name="maria guillen" userId="7f8c3b411d85b683" providerId="LiveId" clId="{E0301C2A-941B-403C-955A-6B7C0C38DB51}" dt="2020-11-17T20:35:58.774" v="43" actId="26606"/>
          <ac:spMkLst>
            <pc:docMk/>
            <pc:sldMk cId="1819537132" sldId="257"/>
            <ac:spMk id="141" creationId="{F78E0A0F-7B37-4D4F-A348-C71D99B481F4}"/>
          </ac:spMkLst>
        </pc:spChg>
        <pc:picChg chg="mod">
          <ac:chgData name="maria guillen" userId="7f8c3b411d85b683" providerId="LiveId" clId="{E0301C2A-941B-403C-955A-6B7C0C38DB51}" dt="2020-11-17T20:36:23.148" v="48" actId="1076"/>
          <ac:picMkLst>
            <pc:docMk/>
            <pc:sldMk cId="1819537132" sldId="257"/>
            <ac:picMk id="2050" creationId="{C4470BC1-7C2A-455D-99F8-01DFA6A2D00C}"/>
          </ac:picMkLst>
        </pc:picChg>
      </pc:sldChg>
      <pc:sldChg chg="addSp delSp modSp mod ord setBg">
        <pc:chgData name="maria guillen" userId="7f8c3b411d85b683" providerId="LiveId" clId="{E0301C2A-941B-403C-955A-6B7C0C38DB51}" dt="2020-11-17T20:48:00.450" v="92"/>
        <pc:sldMkLst>
          <pc:docMk/>
          <pc:sldMk cId="2944761100" sldId="258"/>
        </pc:sldMkLst>
        <pc:spChg chg="mod ord">
          <ac:chgData name="maria guillen" userId="7f8c3b411d85b683" providerId="LiveId" clId="{E0301C2A-941B-403C-955A-6B7C0C38DB51}" dt="2020-11-17T20:35:10.153" v="26" actId="20577"/>
          <ac:spMkLst>
            <pc:docMk/>
            <pc:sldMk cId="2944761100" sldId="258"/>
            <ac:spMk id="2" creationId="{6F4C12FC-0CB5-4C98-8CFC-5CB5214172C7}"/>
          </ac:spMkLst>
        </pc:spChg>
        <pc:spChg chg="del">
          <ac:chgData name="maria guillen" userId="7f8c3b411d85b683" providerId="LiveId" clId="{E0301C2A-941B-403C-955A-6B7C0C38DB51}" dt="2020-11-17T20:35:03.007" v="7" actId="26606"/>
          <ac:spMkLst>
            <pc:docMk/>
            <pc:sldMk cId="2944761100" sldId="258"/>
            <ac:spMk id="3" creationId="{9BB8ECF2-63A7-4F53-842A-D932BFE9D2A1}"/>
          </ac:spMkLst>
        </pc:spChg>
        <pc:spChg chg="add">
          <ac:chgData name="maria guillen" userId="7f8c3b411d85b683" providerId="LiveId" clId="{E0301C2A-941B-403C-955A-6B7C0C38DB51}" dt="2020-11-17T20:35:03.007" v="7" actId="26606"/>
          <ac:spMkLst>
            <pc:docMk/>
            <pc:sldMk cId="2944761100" sldId="258"/>
            <ac:spMk id="9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0:35:03.007" v="7" actId="26606"/>
          <ac:spMkLst>
            <pc:docMk/>
            <pc:sldMk cId="2944761100" sldId="258"/>
            <ac:spMk id="11" creationId="{366C96C0-C503-4689-9188-1B79F55F3F75}"/>
          </ac:spMkLst>
        </pc:spChg>
        <pc:spChg chg="add">
          <ac:chgData name="maria guillen" userId="7f8c3b411d85b683" providerId="LiveId" clId="{E0301C2A-941B-403C-955A-6B7C0C38DB51}" dt="2020-11-17T20:35:03.007" v="7" actId="26606"/>
          <ac:spMkLst>
            <pc:docMk/>
            <pc:sldMk cId="2944761100" sldId="258"/>
            <ac:spMk id="13" creationId="{6390D9D2-CD1B-45D5-8B3B-6FF07D60E05C}"/>
          </ac:spMkLst>
        </pc:spChg>
        <pc:spChg chg="add mod">
          <ac:chgData name="maria guillen" userId="7f8c3b411d85b683" providerId="LiveId" clId="{E0301C2A-941B-403C-955A-6B7C0C38DB51}" dt="2020-11-17T20:37:20.638" v="51" actId="207"/>
          <ac:spMkLst>
            <pc:docMk/>
            <pc:sldMk cId="2944761100" sldId="258"/>
            <ac:spMk id="19" creationId="{6804F23D-53C3-4FCE-89B1-387CD2094183}"/>
          </ac:spMkLst>
        </pc:spChg>
        <pc:grpChg chg="add">
          <ac:chgData name="maria guillen" userId="7f8c3b411d85b683" providerId="LiveId" clId="{E0301C2A-941B-403C-955A-6B7C0C38DB51}" dt="2020-11-17T20:35:03.007" v="7" actId="26606"/>
          <ac:grpSpMkLst>
            <pc:docMk/>
            <pc:sldMk cId="2944761100" sldId="258"/>
            <ac:grpSpMk id="15" creationId="{C8F3AECA-1E28-4DB0-901D-747B827596E9}"/>
          </ac:grpSpMkLst>
        </pc:grpChg>
        <pc:grpChg chg="add">
          <ac:chgData name="maria guillen" userId="7f8c3b411d85b683" providerId="LiveId" clId="{E0301C2A-941B-403C-955A-6B7C0C38DB51}" dt="2020-11-17T20:35:03.007" v="7" actId="26606"/>
          <ac:grpSpMkLst>
            <pc:docMk/>
            <pc:sldMk cId="2944761100" sldId="258"/>
            <ac:grpSpMk id="20" creationId="{3214C51D-3B74-4CCB-82B8-A184460FCAA2}"/>
          </ac:grpSpMkLst>
        </pc:grpChg>
        <pc:picChg chg="add mod">
          <ac:chgData name="maria guillen" userId="7f8c3b411d85b683" providerId="LiveId" clId="{E0301C2A-941B-403C-955A-6B7C0C38DB51}" dt="2020-11-17T20:35:03.007" v="7" actId="26606"/>
          <ac:picMkLst>
            <pc:docMk/>
            <pc:sldMk cId="2944761100" sldId="258"/>
            <ac:picMk id="4" creationId="{A829BA32-D6CB-4401-B18B-CD6B352C8CC9}"/>
          </ac:picMkLst>
        </pc:picChg>
      </pc:sldChg>
      <pc:sldChg chg="addSp delSp modSp new mod setBg">
        <pc:chgData name="maria guillen" userId="7f8c3b411d85b683" providerId="LiveId" clId="{E0301C2A-941B-403C-955A-6B7C0C38DB51}" dt="2020-11-17T20:40:46.512" v="73" actId="14100"/>
        <pc:sldMkLst>
          <pc:docMk/>
          <pc:sldMk cId="3513461632" sldId="259"/>
        </pc:sldMkLst>
        <pc:spChg chg="mod">
          <ac:chgData name="maria guillen" userId="7f8c3b411d85b683" providerId="LiveId" clId="{E0301C2A-941B-403C-955A-6B7C0C38DB51}" dt="2020-11-17T20:40:34.582" v="71" actId="255"/>
          <ac:spMkLst>
            <pc:docMk/>
            <pc:sldMk cId="3513461632" sldId="259"/>
            <ac:spMk id="2" creationId="{D0625D0B-645E-4033-84E4-A0A08EA1B6C5}"/>
          </ac:spMkLst>
        </pc:spChg>
        <pc:spChg chg="del">
          <ac:chgData name="maria guillen" userId="7f8c3b411d85b683" providerId="LiveId" clId="{E0301C2A-941B-403C-955A-6B7C0C38DB51}" dt="2020-11-17T20:39:55.644" v="56" actId="26606"/>
          <ac:spMkLst>
            <pc:docMk/>
            <pc:sldMk cId="3513461632" sldId="259"/>
            <ac:spMk id="3" creationId="{0B0E2268-ECBC-481D-92C3-52D23FFDA6C8}"/>
          </ac:spMkLst>
        </pc:spChg>
        <pc:spChg chg="add">
          <ac:chgData name="maria guillen" userId="7f8c3b411d85b683" providerId="LiveId" clId="{E0301C2A-941B-403C-955A-6B7C0C38DB51}" dt="2020-11-17T20:39:55.644" v="56" actId="26606"/>
          <ac:spMkLst>
            <pc:docMk/>
            <pc:sldMk cId="3513461632" sldId="259"/>
            <ac:spMk id="71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0:39:55.644" v="56" actId="26606"/>
          <ac:spMkLst>
            <pc:docMk/>
            <pc:sldMk cId="3513461632" sldId="259"/>
            <ac:spMk id="73" creationId="{54F3A7E8-6DA9-4C2B-ACC8-475F34DAEA1B}"/>
          </ac:spMkLst>
        </pc:spChg>
        <pc:spChg chg="add">
          <ac:chgData name="maria guillen" userId="7f8c3b411d85b683" providerId="LiveId" clId="{E0301C2A-941B-403C-955A-6B7C0C38DB51}" dt="2020-11-17T20:39:55.644" v="56" actId="26606"/>
          <ac:spMkLst>
            <pc:docMk/>
            <pc:sldMk cId="3513461632" sldId="259"/>
            <ac:spMk id="75" creationId="{5B21CDF0-4D24-4190-9285-9016C19C164F}"/>
          </ac:spMkLst>
        </pc:spChg>
        <pc:grpChg chg="add">
          <ac:chgData name="maria guillen" userId="7f8c3b411d85b683" providerId="LiveId" clId="{E0301C2A-941B-403C-955A-6B7C0C38DB51}" dt="2020-11-17T20:39:55.644" v="56" actId="26606"/>
          <ac:grpSpMkLst>
            <pc:docMk/>
            <pc:sldMk cId="3513461632" sldId="259"/>
            <ac:grpSpMk id="77" creationId="{3C9AA14C-80A4-427C-A911-28CD20C56E5E}"/>
          </ac:grpSpMkLst>
        </pc:grpChg>
        <pc:grpChg chg="add">
          <ac:chgData name="maria guillen" userId="7f8c3b411d85b683" providerId="LiveId" clId="{E0301C2A-941B-403C-955A-6B7C0C38DB51}" dt="2020-11-17T20:39:55.644" v="56" actId="26606"/>
          <ac:grpSpMkLst>
            <pc:docMk/>
            <pc:sldMk cId="3513461632" sldId="259"/>
            <ac:grpSpMk id="82" creationId="{F2FD01A0-E6FF-41CD-AEBD-279232B90D43}"/>
          </ac:grpSpMkLst>
        </pc:grpChg>
        <pc:picChg chg="add mod">
          <ac:chgData name="maria guillen" userId="7f8c3b411d85b683" providerId="LiveId" clId="{E0301C2A-941B-403C-955A-6B7C0C38DB51}" dt="2020-11-17T20:40:46.512" v="73" actId="14100"/>
          <ac:picMkLst>
            <pc:docMk/>
            <pc:sldMk cId="3513461632" sldId="259"/>
            <ac:picMk id="1026" creationId="{7282DC6B-A782-4CA5-BA7C-ECB7D31E584B}"/>
          </ac:picMkLst>
        </pc:picChg>
      </pc:sldChg>
      <pc:sldChg chg="addSp delSp modSp new mod setBg">
        <pc:chgData name="maria guillen" userId="7f8c3b411d85b683" providerId="LiveId" clId="{E0301C2A-941B-403C-955A-6B7C0C38DB51}" dt="2020-11-17T20:45:28.293" v="82" actId="1076"/>
        <pc:sldMkLst>
          <pc:docMk/>
          <pc:sldMk cId="2293402630" sldId="260"/>
        </pc:sldMkLst>
        <pc:spChg chg="del">
          <ac:chgData name="maria guillen" userId="7f8c3b411d85b683" providerId="LiveId" clId="{E0301C2A-941B-403C-955A-6B7C0C38DB51}" dt="2020-11-17T20:44:35.410" v="76" actId="26606"/>
          <ac:spMkLst>
            <pc:docMk/>
            <pc:sldMk cId="2293402630" sldId="260"/>
            <ac:spMk id="2" creationId="{F5482A36-B0C3-4D36-9E98-898EE5FC2A73}"/>
          </ac:spMkLst>
        </pc:spChg>
        <pc:spChg chg="del">
          <ac:chgData name="maria guillen" userId="7f8c3b411d85b683" providerId="LiveId" clId="{E0301C2A-941B-403C-955A-6B7C0C38DB51}" dt="2020-11-17T20:44:35.410" v="76" actId="26606"/>
          <ac:spMkLst>
            <pc:docMk/>
            <pc:sldMk cId="2293402630" sldId="260"/>
            <ac:spMk id="3" creationId="{2C9534DD-06D3-4C39-887D-9E5F5455A8EB}"/>
          </ac:spMkLst>
        </pc:spChg>
        <pc:spChg chg="add mod">
          <ac:chgData name="maria guillen" userId="7f8c3b411d85b683" providerId="LiveId" clId="{E0301C2A-941B-403C-955A-6B7C0C38DB51}" dt="2020-11-17T20:45:28.293" v="82" actId="1076"/>
          <ac:spMkLst>
            <pc:docMk/>
            <pc:sldMk cId="2293402630" sldId="260"/>
            <ac:spMk id="13" creationId="{F658F737-3490-4450-B3D2-FB7A7997E30A}"/>
          </ac:spMkLst>
        </pc:spChg>
        <pc:spChg chg="add">
          <ac:chgData name="maria guillen" userId="7f8c3b411d85b683" providerId="LiveId" clId="{E0301C2A-941B-403C-955A-6B7C0C38DB51}" dt="2020-11-17T20:44:35.410" v="76" actId="26606"/>
          <ac:spMkLst>
            <pc:docMk/>
            <pc:sldMk cId="2293402630" sldId="260"/>
            <ac:spMk id="71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0:44:35.410" v="76" actId="26606"/>
          <ac:spMkLst>
            <pc:docMk/>
            <pc:sldMk cId="2293402630" sldId="260"/>
            <ac:spMk id="73" creationId="{0C04A63C-988E-4CDA-93A4-2FE95EAD4E59}"/>
          </ac:spMkLst>
        </pc:spChg>
        <pc:spChg chg="add">
          <ac:chgData name="maria guillen" userId="7f8c3b411d85b683" providerId="LiveId" clId="{E0301C2A-941B-403C-955A-6B7C0C38DB51}" dt="2020-11-17T20:44:35.410" v="76" actId="26606"/>
          <ac:spMkLst>
            <pc:docMk/>
            <pc:sldMk cId="2293402630" sldId="260"/>
            <ac:spMk id="75" creationId="{62F244BA-9ADF-4F8B-8A82-0BCFD736C55C}"/>
          </ac:spMkLst>
        </pc:spChg>
        <pc:grpChg chg="add">
          <ac:chgData name="maria guillen" userId="7f8c3b411d85b683" providerId="LiveId" clId="{E0301C2A-941B-403C-955A-6B7C0C38DB51}" dt="2020-11-17T20:44:35.410" v="76" actId="26606"/>
          <ac:grpSpMkLst>
            <pc:docMk/>
            <pc:sldMk cId="2293402630" sldId="260"/>
            <ac:grpSpMk id="77" creationId="{9CE01B79-04E0-42C8-9E4B-CA4E551FF131}"/>
          </ac:grpSpMkLst>
        </pc:grpChg>
        <pc:picChg chg="add mod">
          <ac:chgData name="maria guillen" userId="7f8c3b411d85b683" providerId="LiveId" clId="{E0301C2A-941B-403C-955A-6B7C0C38DB51}" dt="2020-11-17T20:44:58.925" v="78" actId="1076"/>
          <ac:picMkLst>
            <pc:docMk/>
            <pc:sldMk cId="2293402630" sldId="260"/>
            <ac:picMk id="2050" creationId="{F3269115-EC5D-4E08-8F73-4A13D42AD0D4}"/>
          </ac:picMkLst>
        </pc:picChg>
      </pc:sldChg>
      <pc:sldChg chg="addSp delSp modSp new mod setBg">
        <pc:chgData name="maria guillen" userId="7f8c3b411d85b683" providerId="LiveId" clId="{E0301C2A-941B-403C-955A-6B7C0C38DB51}" dt="2020-11-17T21:10:57.291" v="144" actId="2711"/>
        <pc:sldMkLst>
          <pc:docMk/>
          <pc:sldMk cId="1327739718" sldId="261"/>
        </pc:sldMkLst>
        <pc:spChg chg="add del">
          <ac:chgData name="maria guillen" userId="7f8c3b411d85b683" providerId="LiveId" clId="{E0301C2A-941B-403C-955A-6B7C0C38DB51}" dt="2020-11-17T20:47:25.352" v="87" actId="26606"/>
          <ac:spMkLst>
            <pc:docMk/>
            <pc:sldMk cId="1327739718" sldId="261"/>
            <ac:spMk id="2" creationId="{54A9A3EC-4670-49B4-AF90-EB61D63587ED}"/>
          </ac:spMkLst>
        </pc:spChg>
        <pc:spChg chg="add del">
          <ac:chgData name="maria guillen" userId="7f8c3b411d85b683" providerId="LiveId" clId="{E0301C2A-941B-403C-955A-6B7C0C38DB51}" dt="2020-11-17T20:47:25.352" v="87" actId="26606"/>
          <ac:spMkLst>
            <pc:docMk/>
            <pc:sldMk cId="1327739718" sldId="261"/>
            <ac:spMk id="3" creationId="{8C4D675A-9239-4265-83C7-31066C06126B}"/>
          </ac:spMkLst>
        </pc:spChg>
        <pc:spChg chg="add mod">
          <ac:chgData name="maria guillen" userId="7f8c3b411d85b683" providerId="LiveId" clId="{E0301C2A-941B-403C-955A-6B7C0C38DB51}" dt="2020-11-17T21:10:57.291" v="144" actId="2711"/>
          <ac:spMkLst>
            <pc:docMk/>
            <pc:sldMk cId="1327739718" sldId="261"/>
            <ac:spMk id="5" creationId="{A85C6358-1C6A-4FD0-AA98-F49068A6E2CE}"/>
          </ac:spMkLst>
        </pc:spChg>
        <pc:spChg chg="add mod">
          <ac:chgData name="maria guillen" userId="7f8c3b411d85b683" providerId="LiveId" clId="{E0301C2A-941B-403C-955A-6B7C0C38DB51}" dt="2020-11-17T20:47:55.296" v="90" actId="207"/>
          <ac:spMkLst>
            <pc:docMk/>
            <pc:sldMk cId="1327739718" sldId="261"/>
            <ac:spMk id="17" creationId="{97E00967-3C76-4E5C-B38F-FF029E8D3AE2}"/>
          </ac:spMkLst>
        </pc:spChg>
        <pc:spChg chg="add del">
          <ac:chgData name="maria guillen" userId="7f8c3b411d85b683" providerId="LiveId" clId="{E0301C2A-941B-403C-955A-6B7C0C38DB51}" dt="2020-11-17T20:47:25.342" v="86" actId="26606"/>
          <ac:spMkLst>
            <pc:docMk/>
            <pc:sldMk cId="1327739718" sldId="261"/>
            <ac:spMk id="71" creationId="{09646535-AEF6-4883-A4F9-EEC1F8B4319E}"/>
          </ac:spMkLst>
        </pc:spChg>
        <pc:spChg chg="add del">
          <ac:chgData name="maria guillen" userId="7f8c3b411d85b683" providerId="LiveId" clId="{E0301C2A-941B-403C-955A-6B7C0C38DB51}" dt="2020-11-17T20:47:25.342" v="86" actId="26606"/>
          <ac:spMkLst>
            <pc:docMk/>
            <pc:sldMk cId="1327739718" sldId="261"/>
            <ac:spMk id="73" creationId="{F041B363-D879-40A7-A123-DCDA37D264EC}"/>
          </ac:spMkLst>
        </pc:spChg>
        <pc:spChg chg="add del">
          <ac:chgData name="maria guillen" userId="7f8c3b411d85b683" providerId="LiveId" clId="{E0301C2A-941B-403C-955A-6B7C0C38DB51}" dt="2020-11-17T20:47:25.342" v="86" actId="26606"/>
          <ac:spMkLst>
            <pc:docMk/>
            <pc:sldMk cId="1327739718" sldId="261"/>
            <ac:spMk id="75" creationId="{2C3978AB-02AE-405C-A744-F36CCF7A0B4D}"/>
          </ac:spMkLst>
        </pc:spChg>
        <pc:spChg chg="add del">
          <ac:chgData name="maria guillen" userId="7f8c3b411d85b683" providerId="LiveId" clId="{E0301C2A-941B-403C-955A-6B7C0C38DB51}" dt="2020-11-17T20:47:25.342" v="86" actId="26606"/>
          <ac:spMkLst>
            <pc:docMk/>
            <pc:sldMk cId="1327739718" sldId="261"/>
            <ac:spMk id="77" creationId="{F27AB860-D126-46FD-B6C9-CE29A59805CB}"/>
          </ac:spMkLst>
        </pc:spChg>
        <pc:spChg chg="add">
          <ac:chgData name="maria guillen" userId="7f8c3b411d85b683" providerId="LiveId" clId="{E0301C2A-941B-403C-955A-6B7C0C38DB51}" dt="2020-11-17T20:47:25.352" v="87" actId="26606"/>
          <ac:spMkLst>
            <pc:docMk/>
            <pc:sldMk cId="1327739718" sldId="261"/>
            <ac:spMk id="3076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0:47:25.352" v="87" actId="26606"/>
          <ac:spMkLst>
            <pc:docMk/>
            <pc:sldMk cId="1327739718" sldId="261"/>
            <ac:spMk id="3077" creationId="{0C04A63C-988E-4CDA-93A4-2FE95EAD4E59}"/>
          </ac:spMkLst>
        </pc:spChg>
        <pc:spChg chg="add">
          <ac:chgData name="maria guillen" userId="7f8c3b411d85b683" providerId="LiveId" clId="{E0301C2A-941B-403C-955A-6B7C0C38DB51}" dt="2020-11-17T20:47:25.352" v="87" actId="26606"/>
          <ac:spMkLst>
            <pc:docMk/>
            <pc:sldMk cId="1327739718" sldId="261"/>
            <ac:spMk id="3078" creationId="{62F244BA-9ADF-4F8B-8A82-0BCFD736C55C}"/>
          </ac:spMkLst>
        </pc:spChg>
        <pc:grpChg chg="add">
          <ac:chgData name="maria guillen" userId="7f8c3b411d85b683" providerId="LiveId" clId="{E0301C2A-941B-403C-955A-6B7C0C38DB51}" dt="2020-11-17T20:47:25.352" v="87" actId="26606"/>
          <ac:grpSpMkLst>
            <pc:docMk/>
            <pc:sldMk cId="1327739718" sldId="261"/>
            <ac:grpSpMk id="3079" creationId="{9CE01B79-04E0-42C8-9E4B-CA4E551FF131}"/>
          </ac:grpSpMkLst>
        </pc:grpChg>
        <pc:picChg chg="add mod">
          <ac:chgData name="maria guillen" userId="7f8c3b411d85b683" providerId="LiveId" clId="{E0301C2A-941B-403C-955A-6B7C0C38DB51}" dt="2020-11-17T20:47:25.352" v="87" actId="26606"/>
          <ac:picMkLst>
            <pc:docMk/>
            <pc:sldMk cId="1327739718" sldId="261"/>
            <ac:picMk id="3074" creationId="{0D75FE69-8D3E-436C-B834-91E886F6E3FB}"/>
          </ac:picMkLst>
        </pc:picChg>
      </pc:sldChg>
      <pc:sldChg chg="addSp delSp modSp new mod setBg">
        <pc:chgData name="maria guillen" userId="7f8c3b411d85b683" providerId="LiveId" clId="{E0301C2A-941B-403C-955A-6B7C0C38DB51}" dt="2020-11-17T21:10:48.994" v="143" actId="2711"/>
        <pc:sldMkLst>
          <pc:docMk/>
          <pc:sldMk cId="1442109964" sldId="262"/>
        </pc:sldMkLst>
        <pc:spChg chg="add del">
          <ac:chgData name="maria guillen" userId="7f8c3b411d85b683" providerId="LiveId" clId="{E0301C2A-941B-403C-955A-6B7C0C38DB51}" dt="2020-11-17T20:53:41.025" v="98" actId="26606"/>
          <ac:spMkLst>
            <pc:docMk/>
            <pc:sldMk cId="1442109964" sldId="262"/>
            <ac:spMk id="2" creationId="{5BF05B4E-99D2-455A-A407-BDEBFA572570}"/>
          </ac:spMkLst>
        </pc:spChg>
        <pc:spChg chg="add del">
          <ac:chgData name="maria guillen" userId="7f8c3b411d85b683" providerId="LiveId" clId="{E0301C2A-941B-403C-955A-6B7C0C38DB51}" dt="2020-11-17T20:53:41.025" v="98" actId="26606"/>
          <ac:spMkLst>
            <pc:docMk/>
            <pc:sldMk cId="1442109964" sldId="262"/>
            <ac:spMk id="3" creationId="{573F3193-695A-4E6F-BE44-81D208D8D372}"/>
          </ac:spMkLst>
        </pc:spChg>
        <pc:spChg chg="add mod">
          <ac:chgData name="maria guillen" userId="7f8c3b411d85b683" providerId="LiveId" clId="{E0301C2A-941B-403C-955A-6B7C0C38DB51}" dt="2020-11-17T21:10:48.994" v="143" actId="2711"/>
          <ac:spMkLst>
            <pc:docMk/>
            <pc:sldMk cId="1442109964" sldId="262"/>
            <ac:spMk id="5" creationId="{C463149D-7987-4639-B9BC-2545A0D9466E}"/>
          </ac:spMkLst>
        </pc:spChg>
        <pc:spChg chg="add mod">
          <ac:chgData name="maria guillen" userId="7f8c3b411d85b683" providerId="LiveId" clId="{E0301C2A-941B-403C-955A-6B7C0C38DB51}" dt="2020-11-17T20:55:24.901" v="101" actId="14100"/>
          <ac:spMkLst>
            <pc:docMk/>
            <pc:sldMk cId="1442109964" sldId="262"/>
            <ac:spMk id="12" creationId="{8B190E1F-4B09-43C6-BC67-2C877C3024C9}"/>
          </ac:spMkLst>
        </pc:spChg>
        <pc:spChg chg="add del">
          <ac:chgData name="maria guillen" userId="7f8c3b411d85b683" providerId="LiveId" clId="{E0301C2A-941B-403C-955A-6B7C0C38DB51}" dt="2020-11-17T20:53:41.025" v="97" actId="26606"/>
          <ac:spMkLst>
            <pc:docMk/>
            <pc:sldMk cId="1442109964" sldId="262"/>
            <ac:spMk id="71" creationId="{09646535-AEF6-4883-A4F9-EEC1F8B4319E}"/>
          </ac:spMkLst>
        </pc:spChg>
        <pc:spChg chg="add del">
          <ac:chgData name="maria guillen" userId="7f8c3b411d85b683" providerId="LiveId" clId="{E0301C2A-941B-403C-955A-6B7C0C38DB51}" dt="2020-11-17T20:53:41.025" v="97" actId="26606"/>
          <ac:spMkLst>
            <pc:docMk/>
            <pc:sldMk cId="1442109964" sldId="262"/>
            <ac:spMk id="73" creationId="{37D7CF97-C693-42F5-AFF2-9C4EBFE0E69A}"/>
          </ac:spMkLst>
        </pc:spChg>
        <pc:spChg chg="add">
          <ac:chgData name="maria guillen" userId="7f8c3b411d85b683" providerId="LiveId" clId="{E0301C2A-941B-403C-955A-6B7C0C38DB51}" dt="2020-11-17T20:53:41.025" v="98" actId="26606"/>
          <ac:spMkLst>
            <pc:docMk/>
            <pc:sldMk cId="1442109964" sldId="262"/>
            <ac:spMk id="75" creationId="{2C3978AB-02AE-405C-A744-F36CCF7A0B4D}"/>
          </ac:spMkLst>
        </pc:spChg>
        <pc:spChg chg="add">
          <ac:chgData name="maria guillen" userId="7f8c3b411d85b683" providerId="LiveId" clId="{E0301C2A-941B-403C-955A-6B7C0C38DB51}" dt="2020-11-17T20:53:41.025" v="98" actId="26606"/>
          <ac:spMkLst>
            <pc:docMk/>
            <pc:sldMk cId="1442109964" sldId="262"/>
            <ac:spMk id="77" creationId="{F27AB860-D126-46FD-B6C9-CE29A59805CB}"/>
          </ac:spMkLst>
        </pc:spChg>
        <pc:spChg chg="add">
          <ac:chgData name="maria guillen" userId="7f8c3b411d85b683" providerId="LiveId" clId="{E0301C2A-941B-403C-955A-6B7C0C38DB51}" dt="2020-11-17T20:53:41.025" v="98" actId="26606"/>
          <ac:spMkLst>
            <pc:docMk/>
            <pc:sldMk cId="1442109964" sldId="262"/>
            <ac:spMk id="4100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0:53:41.025" v="98" actId="26606"/>
          <ac:spMkLst>
            <pc:docMk/>
            <pc:sldMk cId="1442109964" sldId="262"/>
            <ac:spMk id="4101" creationId="{F041B363-D879-40A7-A123-DCDA37D264EC}"/>
          </ac:spMkLst>
        </pc:spChg>
        <pc:picChg chg="add mod">
          <ac:chgData name="maria guillen" userId="7f8c3b411d85b683" providerId="LiveId" clId="{E0301C2A-941B-403C-955A-6B7C0C38DB51}" dt="2020-11-17T20:53:41.025" v="98" actId="26606"/>
          <ac:picMkLst>
            <pc:docMk/>
            <pc:sldMk cId="1442109964" sldId="262"/>
            <ac:picMk id="4098" creationId="{3F434B2F-1C39-40E4-A3D0-11FC71FA2B9D}"/>
          </ac:picMkLst>
        </pc:picChg>
      </pc:sldChg>
      <pc:sldChg chg="addSp delSp modSp new mod setBg">
        <pc:chgData name="maria guillen" userId="7f8c3b411d85b683" providerId="LiveId" clId="{E0301C2A-941B-403C-955A-6B7C0C38DB51}" dt="2020-11-17T21:11:37.176" v="163" actId="14100"/>
        <pc:sldMkLst>
          <pc:docMk/>
          <pc:sldMk cId="837382110" sldId="263"/>
        </pc:sldMkLst>
        <pc:spChg chg="del">
          <ac:chgData name="maria guillen" userId="7f8c3b411d85b683" providerId="LiveId" clId="{E0301C2A-941B-403C-955A-6B7C0C38DB51}" dt="2020-11-17T21:00:42.779" v="104" actId="26606"/>
          <ac:spMkLst>
            <pc:docMk/>
            <pc:sldMk cId="837382110" sldId="263"/>
            <ac:spMk id="2" creationId="{BEA80DA9-B31D-4AF2-B826-31CAF87098C6}"/>
          </ac:spMkLst>
        </pc:spChg>
        <pc:spChg chg="del">
          <ac:chgData name="maria guillen" userId="7f8c3b411d85b683" providerId="LiveId" clId="{E0301C2A-941B-403C-955A-6B7C0C38DB51}" dt="2020-11-17T21:00:42.779" v="104" actId="26606"/>
          <ac:spMkLst>
            <pc:docMk/>
            <pc:sldMk cId="837382110" sldId="263"/>
            <ac:spMk id="3" creationId="{596BA924-B4B4-4A61-8839-8E5D29670262}"/>
          </ac:spMkLst>
        </pc:spChg>
        <pc:spChg chg="add mod">
          <ac:chgData name="maria guillen" userId="7f8c3b411d85b683" providerId="LiveId" clId="{E0301C2A-941B-403C-955A-6B7C0C38DB51}" dt="2020-11-17T21:11:37.176" v="163" actId="14100"/>
          <ac:spMkLst>
            <pc:docMk/>
            <pc:sldMk cId="837382110" sldId="263"/>
            <ac:spMk id="6" creationId="{7ED65AA5-9D14-435D-8314-829CD7205E16}"/>
          </ac:spMkLst>
        </pc:spChg>
        <pc:spChg chg="add del mod">
          <ac:chgData name="maria guillen" userId="7f8c3b411d85b683" providerId="LiveId" clId="{E0301C2A-941B-403C-955A-6B7C0C38DB51}" dt="2020-11-17T21:07:13.244" v="112" actId="478"/>
          <ac:spMkLst>
            <pc:docMk/>
            <pc:sldMk cId="837382110" sldId="263"/>
            <ac:spMk id="10" creationId="{212A6AD2-8CA3-4652-A815-11044820234A}"/>
          </ac:spMkLst>
        </pc:spChg>
        <pc:spChg chg="add mod">
          <ac:chgData name="maria guillen" userId="7f8c3b411d85b683" providerId="LiveId" clId="{E0301C2A-941B-403C-955A-6B7C0C38DB51}" dt="2020-11-17T21:07:20.981" v="114" actId="207"/>
          <ac:spMkLst>
            <pc:docMk/>
            <pc:sldMk cId="837382110" sldId="263"/>
            <ac:spMk id="12" creationId="{A912449D-4F4E-4A0D-8E30-0F2EB00B9DAF}"/>
          </ac:spMkLst>
        </pc:spChg>
        <pc:spChg chg="add">
          <ac:chgData name="maria guillen" userId="7f8c3b411d85b683" providerId="LiveId" clId="{E0301C2A-941B-403C-955A-6B7C0C38DB51}" dt="2020-11-17T21:00:42.779" v="104" actId="26606"/>
          <ac:spMkLst>
            <pc:docMk/>
            <pc:sldMk cId="837382110" sldId="263"/>
            <ac:spMk id="71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1:00:42.779" v="104" actId="26606"/>
          <ac:spMkLst>
            <pc:docMk/>
            <pc:sldMk cId="837382110" sldId="263"/>
            <ac:spMk id="73" creationId="{8FD93A1B-C70B-4A3A-907D-B1D484E26762}"/>
          </ac:spMkLst>
        </pc:spChg>
        <pc:spChg chg="add">
          <ac:chgData name="maria guillen" userId="7f8c3b411d85b683" providerId="LiveId" clId="{E0301C2A-941B-403C-955A-6B7C0C38DB51}" dt="2020-11-17T21:00:42.779" v="104" actId="26606"/>
          <ac:spMkLst>
            <pc:docMk/>
            <pc:sldMk cId="837382110" sldId="263"/>
            <ac:spMk id="75" creationId="{B2826A54-C9E7-4C12-BE6E-799D91F69626}"/>
          </ac:spMkLst>
        </pc:spChg>
        <pc:spChg chg="add">
          <ac:chgData name="maria guillen" userId="7f8c3b411d85b683" providerId="LiveId" clId="{E0301C2A-941B-403C-955A-6B7C0C38DB51}" dt="2020-11-17T21:00:42.779" v="104" actId="26606"/>
          <ac:spMkLst>
            <pc:docMk/>
            <pc:sldMk cId="837382110" sldId="263"/>
            <ac:spMk id="77" creationId="{F78E0A0F-7B37-4D4F-A348-C71D99B481F4}"/>
          </ac:spMkLst>
        </pc:spChg>
        <pc:picChg chg="add mod">
          <ac:chgData name="maria guillen" userId="7f8c3b411d85b683" providerId="LiveId" clId="{E0301C2A-941B-403C-955A-6B7C0C38DB51}" dt="2020-11-17T21:00:42.779" v="104" actId="26606"/>
          <ac:picMkLst>
            <pc:docMk/>
            <pc:sldMk cId="837382110" sldId="263"/>
            <ac:picMk id="5122" creationId="{E86AA9A3-D4B0-4A0C-BDF5-9D61F199EFF2}"/>
          </ac:picMkLst>
        </pc:picChg>
      </pc:sldChg>
      <pc:sldChg chg="addSp delSp modSp new mod setBg">
        <pc:chgData name="maria guillen" userId="7f8c3b411d85b683" providerId="LiveId" clId="{E0301C2A-941B-403C-955A-6B7C0C38DB51}" dt="2020-11-17T21:25:43.034" v="192" actId="1036"/>
        <pc:sldMkLst>
          <pc:docMk/>
          <pc:sldMk cId="8489494" sldId="264"/>
        </pc:sldMkLst>
        <pc:spChg chg="mod">
          <ac:chgData name="maria guillen" userId="7f8c3b411d85b683" providerId="LiveId" clId="{E0301C2A-941B-403C-955A-6B7C0C38DB51}" dt="2020-11-17T21:12:28.161" v="184" actId="255"/>
          <ac:spMkLst>
            <pc:docMk/>
            <pc:sldMk cId="8489494" sldId="264"/>
            <ac:spMk id="2" creationId="{E78F1BC7-300C-42D8-81DB-43048955CAC8}"/>
          </ac:spMkLst>
        </pc:spChg>
        <pc:spChg chg="del">
          <ac:chgData name="maria guillen" userId="7f8c3b411d85b683" providerId="LiveId" clId="{E0301C2A-941B-403C-955A-6B7C0C38DB51}" dt="2020-11-17T21:09:15.461" v="117" actId="26606"/>
          <ac:spMkLst>
            <pc:docMk/>
            <pc:sldMk cId="8489494" sldId="264"/>
            <ac:spMk id="3" creationId="{BE7DABC2-9E6C-4CAA-9984-76ED48190ED0}"/>
          </ac:spMkLst>
        </pc:spChg>
        <pc:spChg chg="add mod">
          <ac:chgData name="maria guillen" userId="7f8c3b411d85b683" providerId="LiveId" clId="{E0301C2A-941B-403C-955A-6B7C0C38DB51}" dt="2020-11-17T21:13:02.045" v="190" actId="1076"/>
          <ac:spMkLst>
            <pc:docMk/>
            <pc:sldMk cId="8489494" sldId="264"/>
            <ac:spMk id="4" creationId="{8388041D-CAA4-4F0B-8773-8A8E45EDCEE2}"/>
          </ac:spMkLst>
        </pc:spChg>
        <pc:spChg chg="add">
          <ac:chgData name="maria guillen" userId="7f8c3b411d85b683" providerId="LiveId" clId="{E0301C2A-941B-403C-955A-6B7C0C38DB51}" dt="2020-11-17T21:09:15.461" v="117" actId="26606"/>
          <ac:spMkLst>
            <pc:docMk/>
            <pc:sldMk cId="8489494" sldId="264"/>
            <ac:spMk id="71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1:09:15.461" v="117" actId="26606"/>
          <ac:spMkLst>
            <pc:docMk/>
            <pc:sldMk cId="8489494" sldId="264"/>
            <ac:spMk id="73" creationId="{99D89EBB-72B3-43C9-BAA0-C3D3A97AD3AC}"/>
          </ac:spMkLst>
        </pc:spChg>
        <pc:spChg chg="add">
          <ac:chgData name="maria guillen" userId="7f8c3b411d85b683" providerId="LiveId" clId="{E0301C2A-941B-403C-955A-6B7C0C38DB51}" dt="2020-11-17T21:09:15.461" v="117" actId="26606"/>
          <ac:spMkLst>
            <pc:docMk/>
            <pc:sldMk cId="8489494" sldId="264"/>
            <ac:spMk id="75" creationId="{5A6BA549-E7EA-4091-94B3-7B2B3044E387}"/>
          </ac:spMkLst>
        </pc:spChg>
        <pc:spChg chg="add">
          <ac:chgData name="maria guillen" userId="7f8c3b411d85b683" providerId="LiveId" clId="{E0301C2A-941B-403C-955A-6B7C0C38DB51}" dt="2020-11-17T21:09:15.461" v="117" actId="26606"/>
          <ac:spMkLst>
            <pc:docMk/>
            <pc:sldMk cId="8489494" sldId="264"/>
            <ac:spMk id="87" creationId="{613F3963-915E-4812-8B39-BE6EA7CC82DA}"/>
          </ac:spMkLst>
        </pc:spChg>
        <pc:grpChg chg="add">
          <ac:chgData name="maria guillen" userId="7f8c3b411d85b683" providerId="LiveId" clId="{E0301C2A-941B-403C-955A-6B7C0C38DB51}" dt="2020-11-17T21:09:15.461" v="117" actId="26606"/>
          <ac:grpSpMkLst>
            <pc:docMk/>
            <pc:sldMk cId="8489494" sldId="264"/>
            <ac:grpSpMk id="77" creationId="{C8F3AECA-1E28-4DB0-901D-747B827596E9}"/>
          </ac:grpSpMkLst>
        </pc:grpChg>
        <pc:grpChg chg="add">
          <ac:chgData name="maria guillen" userId="7f8c3b411d85b683" providerId="LiveId" clId="{E0301C2A-941B-403C-955A-6B7C0C38DB51}" dt="2020-11-17T21:09:15.461" v="117" actId="26606"/>
          <ac:grpSpMkLst>
            <pc:docMk/>
            <pc:sldMk cId="8489494" sldId="264"/>
            <ac:grpSpMk id="82" creationId="{3214C51D-3B74-4CCB-82B8-A184460FCAA2}"/>
          </ac:grpSpMkLst>
        </pc:grpChg>
        <pc:picChg chg="add mod">
          <ac:chgData name="maria guillen" userId="7f8c3b411d85b683" providerId="LiveId" clId="{E0301C2A-941B-403C-955A-6B7C0C38DB51}" dt="2020-11-17T21:25:43.034" v="192" actId="1036"/>
          <ac:picMkLst>
            <pc:docMk/>
            <pc:sldMk cId="8489494" sldId="264"/>
            <ac:picMk id="6146" creationId="{0971EE3B-BCD5-42C6-966B-C7A717B0FC8D}"/>
          </ac:picMkLst>
        </pc:picChg>
      </pc:sldChg>
      <pc:sldChg chg="addSp delSp modSp new mod setBg">
        <pc:chgData name="maria guillen" userId="7f8c3b411d85b683" providerId="LiveId" clId="{E0301C2A-941B-403C-955A-6B7C0C38DB51}" dt="2020-11-17T21:27:59.763" v="197" actId="26606"/>
        <pc:sldMkLst>
          <pc:docMk/>
          <pc:sldMk cId="1525501087" sldId="265"/>
        </pc:sldMkLst>
        <pc:spChg chg="del">
          <ac:chgData name="maria guillen" userId="7f8c3b411d85b683" providerId="LiveId" clId="{E0301C2A-941B-403C-955A-6B7C0C38DB51}" dt="2020-11-17T21:27:59.763" v="197" actId="26606"/>
          <ac:spMkLst>
            <pc:docMk/>
            <pc:sldMk cId="1525501087" sldId="265"/>
            <ac:spMk id="2" creationId="{B26266C9-2DF1-45C4-90CA-637701DD463C}"/>
          </ac:spMkLst>
        </pc:spChg>
        <pc:spChg chg="del">
          <ac:chgData name="maria guillen" userId="7f8c3b411d85b683" providerId="LiveId" clId="{E0301C2A-941B-403C-955A-6B7C0C38DB51}" dt="2020-11-17T21:27:56.225" v="194" actId="931"/>
          <ac:spMkLst>
            <pc:docMk/>
            <pc:sldMk cId="1525501087" sldId="265"/>
            <ac:spMk id="3" creationId="{D8902BA5-69AC-41F9-A27C-6B5E4A91A147}"/>
          </ac:spMkLst>
        </pc:spChg>
        <pc:spChg chg="add">
          <ac:chgData name="maria guillen" userId="7f8c3b411d85b683" providerId="LiveId" clId="{E0301C2A-941B-403C-955A-6B7C0C38DB51}" dt="2020-11-17T21:27:59.763" v="197" actId="26606"/>
          <ac:spMkLst>
            <pc:docMk/>
            <pc:sldMk cId="1525501087" sldId="265"/>
            <ac:spMk id="10" creationId="{09646535-AEF6-4883-A4F9-EEC1F8B4319E}"/>
          </ac:spMkLst>
        </pc:spChg>
        <pc:spChg chg="add">
          <ac:chgData name="maria guillen" userId="7f8c3b411d85b683" providerId="LiveId" clId="{E0301C2A-941B-403C-955A-6B7C0C38DB51}" dt="2020-11-17T21:27:59.763" v="197" actId="26606"/>
          <ac:spMkLst>
            <pc:docMk/>
            <pc:sldMk cId="1525501087" sldId="265"/>
            <ac:spMk id="12" creationId="{37D7CF97-C693-42F5-AFF2-9C4EBFE0E69A}"/>
          </ac:spMkLst>
        </pc:spChg>
        <pc:picChg chg="add mod">
          <ac:chgData name="maria guillen" userId="7f8c3b411d85b683" providerId="LiveId" clId="{E0301C2A-941B-403C-955A-6B7C0C38DB51}" dt="2020-11-17T21:27:59.763" v="197" actId="26606"/>
          <ac:picMkLst>
            <pc:docMk/>
            <pc:sldMk cId="1525501087" sldId="265"/>
            <ac:picMk id="5" creationId="{1BF5AAE0-D215-44A3-A783-DCF2C91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November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9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November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November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November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34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41">
            <a:extLst>
              <a:ext uri="{FF2B5EF4-FFF2-40B4-BE49-F238E27FC236}">
                <a16:creationId xmlns:a16="http://schemas.microsoft.com/office/drawing/2014/main" id="{77432465-790D-4932-8561-FA94122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úsica de los 70 Online Radio online para escuchar música 70">
            <a:extLst>
              <a:ext uri="{FF2B5EF4-FFF2-40B4-BE49-F238E27FC236}">
                <a16:creationId xmlns:a16="http://schemas.microsoft.com/office/drawing/2014/main" id="{42CD3D81-CDB9-491F-9054-1988761F6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3" b="21957"/>
          <a:stretch/>
        </p:blipFill>
        <p:spPr bwMode="auto">
          <a:xfrm>
            <a:off x="20" y="-206467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43">
            <a:extLst>
              <a:ext uri="{FF2B5EF4-FFF2-40B4-BE49-F238E27FC236}">
                <a16:creationId xmlns:a16="http://schemas.microsoft.com/office/drawing/2014/main" id="{FA3AE6FB-5068-460B-B242-FA94B15DF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26869613-60E9-449B-BA19-3DE083E71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166623" cy="6857999"/>
          </a:xfrm>
          <a:custGeom>
            <a:avLst/>
            <a:gdLst>
              <a:gd name="connsiteX0" fmla="*/ 2830856 w 8166623"/>
              <a:gd name="connsiteY0" fmla="*/ 564555 h 6857999"/>
              <a:gd name="connsiteX1" fmla="*/ 2434191 w 8166623"/>
              <a:gd name="connsiteY1" fmla="*/ 431154 h 6857999"/>
              <a:gd name="connsiteX2" fmla="*/ 2066449 w 8166623"/>
              <a:gd name="connsiteY2" fmla="*/ 114326 h 6857999"/>
              <a:gd name="connsiteX3" fmla="*/ 1933058 w 8166623"/>
              <a:gd name="connsiteY3" fmla="*/ 0 h 6857999"/>
              <a:gd name="connsiteX4" fmla="*/ 3321969 w 8166623"/>
              <a:gd name="connsiteY4" fmla="*/ 0 h 6857999"/>
              <a:gd name="connsiteX5" fmla="*/ 3326689 w 8166623"/>
              <a:gd name="connsiteY5" fmla="*/ 30950 h 6857999"/>
              <a:gd name="connsiteX6" fmla="*/ 3161411 w 8166623"/>
              <a:gd name="connsiteY6" fmla="*/ 397803 h 6857999"/>
              <a:gd name="connsiteX7" fmla="*/ 2830856 w 8166623"/>
              <a:gd name="connsiteY7" fmla="*/ 564555 h 6857999"/>
              <a:gd name="connsiteX8" fmla="*/ 7278031 w 8166623"/>
              <a:gd name="connsiteY8" fmla="*/ 923967 h 6857999"/>
              <a:gd name="connsiteX9" fmla="*/ 6948731 w 8166623"/>
              <a:gd name="connsiteY9" fmla="*/ 757294 h 6857999"/>
              <a:gd name="connsiteX10" fmla="*/ 6751151 w 8166623"/>
              <a:gd name="connsiteY10" fmla="*/ 390612 h 6857999"/>
              <a:gd name="connsiteX11" fmla="*/ 6882870 w 8166623"/>
              <a:gd name="connsiteY11" fmla="*/ 57264 h 6857999"/>
              <a:gd name="connsiteX12" fmla="*/ 6919402 w 8166623"/>
              <a:gd name="connsiteY12" fmla="*/ 20284 h 6857999"/>
              <a:gd name="connsiteX13" fmla="*/ 6939440 w 8166623"/>
              <a:gd name="connsiteY13" fmla="*/ 0 h 6857999"/>
              <a:gd name="connsiteX14" fmla="*/ 8166623 w 8166623"/>
              <a:gd name="connsiteY14" fmla="*/ 0 h 6857999"/>
              <a:gd name="connsiteX15" fmla="*/ 8166623 w 8166623"/>
              <a:gd name="connsiteY15" fmla="*/ 310035 h 6857999"/>
              <a:gd name="connsiteX16" fmla="*/ 8146049 w 8166623"/>
              <a:gd name="connsiteY16" fmla="*/ 326026 h 6857999"/>
              <a:gd name="connsiteX17" fmla="*/ 8002494 w 8166623"/>
              <a:gd name="connsiteY17" fmla="*/ 457281 h 6857999"/>
              <a:gd name="connsiteX18" fmla="*/ 7640263 w 8166623"/>
              <a:gd name="connsiteY18" fmla="*/ 790628 h 6857999"/>
              <a:gd name="connsiteX19" fmla="*/ 7278031 w 8166623"/>
              <a:gd name="connsiteY19" fmla="*/ 923967 h 6857999"/>
              <a:gd name="connsiteX20" fmla="*/ 1807497 w 8166623"/>
              <a:gd name="connsiteY20" fmla="*/ 2629588 h 6857999"/>
              <a:gd name="connsiteX21" fmla="*/ 648083 w 8166623"/>
              <a:gd name="connsiteY21" fmla="*/ 2544757 h 6857999"/>
              <a:gd name="connsiteX22" fmla="*/ 54627 w 8166623"/>
              <a:gd name="connsiteY22" fmla="*/ 2246303 h 6857999"/>
              <a:gd name="connsiteX23" fmla="*/ 21657 w 8166623"/>
              <a:gd name="connsiteY23" fmla="*/ 1881526 h 6857999"/>
              <a:gd name="connsiteX24" fmla="*/ 219477 w 8166623"/>
              <a:gd name="connsiteY24" fmla="*/ 1516748 h 6857999"/>
              <a:gd name="connsiteX25" fmla="*/ 497658 w 8166623"/>
              <a:gd name="connsiteY25" fmla="*/ 1470116 h 6857999"/>
              <a:gd name="connsiteX26" fmla="*/ 615114 w 8166623"/>
              <a:gd name="connsiteY26" fmla="*/ 1483587 h 6857999"/>
              <a:gd name="connsiteX27" fmla="*/ 1274506 w 8166623"/>
              <a:gd name="connsiteY27" fmla="*/ 1549910 h 6857999"/>
              <a:gd name="connsiteX28" fmla="*/ 1571235 w 8166623"/>
              <a:gd name="connsiteY28" fmla="*/ 1583072 h 6857999"/>
              <a:gd name="connsiteX29" fmla="*/ 1802022 w 8166623"/>
              <a:gd name="connsiteY29" fmla="*/ 1616233 h 6857999"/>
              <a:gd name="connsiteX30" fmla="*/ 2164690 w 8166623"/>
              <a:gd name="connsiteY30" fmla="*/ 1881526 h 6857999"/>
              <a:gd name="connsiteX31" fmla="*/ 2164690 w 8166623"/>
              <a:gd name="connsiteY31" fmla="*/ 2279464 h 6857999"/>
              <a:gd name="connsiteX32" fmla="*/ 1966872 w 8166623"/>
              <a:gd name="connsiteY32" fmla="*/ 2611080 h 6857999"/>
              <a:gd name="connsiteX33" fmla="*/ 1807497 w 8166623"/>
              <a:gd name="connsiteY33" fmla="*/ 2629588 h 6857999"/>
              <a:gd name="connsiteX34" fmla="*/ 8166623 w 8166623"/>
              <a:gd name="connsiteY34" fmla="*/ 2856916 h 6857999"/>
              <a:gd name="connsiteX35" fmla="*/ 8067145 w 8166623"/>
              <a:gd name="connsiteY35" fmla="*/ 2851664 h 6857999"/>
              <a:gd name="connsiteX36" fmla="*/ 7932531 w 8166623"/>
              <a:gd name="connsiteY36" fmla="*/ 2816516 h 6857999"/>
              <a:gd name="connsiteX37" fmla="*/ 8097971 w 8166623"/>
              <a:gd name="connsiteY37" fmla="*/ 1814904 h 6857999"/>
              <a:gd name="connsiteX38" fmla="*/ 8165181 w 8166623"/>
              <a:gd name="connsiteY38" fmla="*/ 1802385 h 6857999"/>
              <a:gd name="connsiteX39" fmla="*/ 8166623 w 8166623"/>
              <a:gd name="connsiteY39" fmla="*/ 1802055 h 6857999"/>
              <a:gd name="connsiteX40" fmla="*/ 8166623 w 8166623"/>
              <a:gd name="connsiteY40" fmla="*/ 5155168 h 6857999"/>
              <a:gd name="connsiteX41" fmla="*/ 8159191 w 8166623"/>
              <a:gd name="connsiteY41" fmla="*/ 5153872 h 6857999"/>
              <a:gd name="connsiteX42" fmla="*/ 8100130 w 8166623"/>
              <a:gd name="connsiteY42" fmla="*/ 5142464 h 6857999"/>
              <a:gd name="connsiteX43" fmla="*/ 7835808 w 8166623"/>
              <a:gd name="connsiteY43" fmla="*/ 4944165 h 6857999"/>
              <a:gd name="connsiteX44" fmla="*/ 7769727 w 8166623"/>
              <a:gd name="connsiteY44" fmla="*/ 4646717 h 6857999"/>
              <a:gd name="connsiteX45" fmla="*/ 7802767 w 8166623"/>
              <a:gd name="connsiteY45" fmla="*/ 4382319 h 6857999"/>
              <a:gd name="connsiteX46" fmla="*/ 8001009 w 8166623"/>
              <a:gd name="connsiteY46" fmla="*/ 4150969 h 6857999"/>
              <a:gd name="connsiteX47" fmla="*/ 8138655 w 8166623"/>
              <a:gd name="connsiteY47" fmla="*/ 4125989 h 6857999"/>
              <a:gd name="connsiteX48" fmla="*/ 8166623 w 8166623"/>
              <a:gd name="connsiteY48" fmla="*/ 4124835 h 6857999"/>
              <a:gd name="connsiteX49" fmla="*/ 545053 w 8166623"/>
              <a:gd name="connsiteY49" fmla="*/ 5362323 h 6857999"/>
              <a:gd name="connsiteX50" fmla="*/ 285416 w 8166623"/>
              <a:gd name="connsiteY50" fmla="*/ 5315542 h 6857999"/>
              <a:gd name="connsiteX51" fmla="*/ 120566 w 8166623"/>
              <a:gd name="connsiteY51" fmla="*/ 5215739 h 6857999"/>
              <a:gd name="connsiteX52" fmla="*/ 54627 w 8166623"/>
              <a:gd name="connsiteY52" fmla="*/ 5016136 h 6857999"/>
              <a:gd name="connsiteX53" fmla="*/ 21657 w 8166623"/>
              <a:gd name="connsiteY53" fmla="*/ 4916334 h 6857999"/>
              <a:gd name="connsiteX54" fmla="*/ 54627 w 8166623"/>
              <a:gd name="connsiteY54" fmla="*/ 4650196 h 6857999"/>
              <a:gd name="connsiteX55" fmla="*/ 252445 w 8166623"/>
              <a:gd name="connsiteY55" fmla="*/ 4417326 h 6857999"/>
              <a:gd name="connsiteX56" fmla="*/ 615113 w 8166623"/>
              <a:gd name="connsiteY56" fmla="*/ 4317524 h 6857999"/>
              <a:gd name="connsiteX57" fmla="*/ 977781 w 8166623"/>
              <a:gd name="connsiteY57" fmla="*/ 4284257 h 6857999"/>
              <a:gd name="connsiteX58" fmla="*/ 1472326 w 8166623"/>
              <a:gd name="connsiteY58" fmla="*/ 4184456 h 6857999"/>
              <a:gd name="connsiteX59" fmla="*/ 1723721 w 8166623"/>
              <a:gd name="connsiteY59" fmla="*/ 4130395 h 6857999"/>
              <a:gd name="connsiteX60" fmla="*/ 1900932 w 8166623"/>
              <a:gd name="connsiteY60" fmla="*/ 4151187 h 6857999"/>
              <a:gd name="connsiteX61" fmla="*/ 2164690 w 8166623"/>
              <a:gd name="connsiteY61" fmla="*/ 4550394 h 6857999"/>
              <a:gd name="connsiteX62" fmla="*/ 2131721 w 8166623"/>
              <a:gd name="connsiteY62" fmla="*/ 4883067 h 6857999"/>
              <a:gd name="connsiteX63" fmla="*/ 1999841 w 8166623"/>
              <a:gd name="connsiteY63" fmla="*/ 5049403 h 6857999"/>
              <a:gd name="connsiteX64" fmla="*/ 1736083 w 8166623"/>
              <a:gd name="connsiteY64" fmla="*/ 5182472 h 6857999"/>
              <a:gd name="connsiteX65" fmla="*/ 681053 w 8166623"/>
              <a:gd name="connsiteY65" fmla="*/ 5348808 h 6857999"/>
              <a:gd name="connsiteX66" fmla="*/ 545053 w 8166623"/>
              <a:gd name="connsiteY66" fmla="*/ 5362323 h 6857999"/>
              <a:gd name="connsiteX67" fmla="*/ 3242209 w 8166623"/>
              <a:gd name="connsiteY67" fmla="*/ 6857999 h 6857999"/>
              <a:gd name="connsiteX68" fmla="*/ 1777378 w 8166623"/>
              <a:gd name="connsiteY68" fmla="*/ 6857999 h 6857999"/>
              <a:gd name="connsiteX69" fmla="*/ 1852720 w 8166623"/>
              <a:gd name="connsiteY69" fmla="*/ 6796452 h 6857999"/>
              <a:gd name="connsiteX70" fmla="*/ 2396927 w 8166623"/>
              <a:gd name="connsiteY70" fmla="*/ 6361661 h 6857999"/>
              <a:gd name="connsiteX71" fmla="*/ 2727648 w 8166623"/>
              <a:gd name="connsiteY71" fmla="*/ 6194910 h 6857999"/>
              <a:gd name="connsiteX72" fmla="*/ 2926081 w 8166623"/>
              <a:gd name="connsiteY72" fmla="*/ 6228260 h 6857999"/>
              <a:gd name="connsiteX73" fmla="*/ 3091442 w 8166623"/>
              <a:gd name="connsiteY73" fmla="*/ 6328311 h 6857999"/>
              <a:gd name="connsiteX74" fmla="*/ 3157586 w 8166623"/>
              <a:gd name="connsiteY74" fmla="*/ 6428362 h 6857999"/>
              <a:gd name="connsiteX75" fmla="*/ 3289876 w 8166623"/>
              <a:gd name="connsiteY75" fmla="*/ 6661814 h 6857999"/>
              <a:gd name="connsiteX76" fmla="*/ 3265071 w 8166623"/>
              <a:gd name="connsiteY76" fmla="*/ 6811889 h 6857999"/>
              <a:gd name="connsiteX77" fmla="*/ 8166524 w 8166623"/>
              <a:gd name="connsiteY77" fmla="*/ 6857999 h 6857999"/>
              <a:gd name="connsiteX78" fmla="*/ 6706615 w 8166623"/>
              <a:gd name="connsiteY78" fmla="*/ 6857999 h 6857999"/>
              <a:gd name="connsiteX79" fmla="*/ 6698252 w 8166623"/>
              <a:gd name="connsiteY79" fmla="*/ 6835468 h 6857999"/>
              <a:gd name="connsiteX80" fmla="*/ 6685903 w 8166623"/>
              <a:gd name="connsiteY80" fmla="*/ 6735667 h 6857999"/>
              <a:gd name="connsiteX81" fmla="*/ 6850554 w 8166623"/>
              <a:gd name="connsiteY81" fmla="*/ 6336459 h 6857999"/>
              <a:gd name="connsiteX82" fmla="*/ 7146925 w 8166623"/>
              <a:gd name="connsiteY82" fmla="*/ 6170122 h 6857999"/>
              <a:gd name="connsiteX83" fmla="*/ 7509156 w 8166623"/>
              <a:gd name="connsiteY83" fmla="*/ 6303191 h 6857999"/>
              <a:gd name="connsiteX84" fmla="*/ 8036037 w 8166623"/>
              <a:gd name="connsiteY84" fmla="*/ 673566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166623" h="6857999">
                <a:moveTo>
                  <a:pt x="2830856" y="564555"/>
                </a:moveTo>
                <a:cubicBezTo>
                  <a:pt x="2731690" y="564555"/>
                  <a:pt x="2599468" y="531204"/>
                  <a:pt x="2434191" y="431154"/>
                </a:cubicBezTo>
                <a:cubicBezTo>
                  <a:pt x="2434191" y="431154"/>
                  <a:pt x="2260651" y="281078"/>
                  <a:pt x="2066449" y="114326"/>
                </a:cubicBezTo>
                <a:lnTo>
                  <a:pt x="1933058" y="0"/>
                </a:lnTo>
                <a:lnTo>
                  <a:pt x="3321969" y="0"/>
                </a:lnTo>
                <a:lnTo>
                  <a:pt x="3326689" y="30950"/>
                </a:lnTo>
                <a:cubicBezTo>
                  <a:pt x="3326689" y="131001"/>
                  <a:pt x="3260577" y="264402"/>
                  <a:pt x="3161411" y="397803"/>
                </a:cubicBezTo>
                <a:cubicBezTo>
                  <a:pt x="3062245" y="531204"/>
                  <a:pt x="2930023" y="564555"/>
                  <a:pt x="2830856" y="564555"/>
                </a:cubicBezTo>
                <a:close/>
                <a:moveTo>
                  <a:pt x="7278031" y="923967"/>
                </a:moveTo>
                <a:cubicBezTo>
                  <a:pt x="7179242" y="923967"/>
                  <a:pt x="7080451" y="857297"/>
                  <a:pt x="6948731" y="757294"/>
                </a:cubicBezTo>
                <a:cubicBezTo>
                  <a:pt x="6817010" y="623954"/>
                  <a:pt x="6751151" y="490615"/>
                  <a:pt x="6751151" y="390612"/>
                </a:cubicBezTo>
                <a:cubicBezTo>
                  <a:pt x="6751151" y="290607"/>
                  <a:pt x="6784080" y="190603"/>
                  <a:pt x="6882870" y="57264"/>
                </a:cubicBezTo>
                <a:cubicBezTo>
                  <a:pt x="6899335" y="40597"/>
                  <a:pt x="6909627" y="30180"/>
                  <a:pt x="6919402" y="20284"/>
                </a:cubicBezTo>
                <a:lnTo>
                  <a:pt x="6939440" y="0"/>
                </a:lnTo>
                <a:lnTo>
                  <a:pt x="8166623" y="0"/>
                </a:lnTo>
                <a:lnTo>
                  <a:pt x="8166623" y="310035"/>
                </a:lnTo>
                <a:lnTo>
                  <a:pt x="8146049" y="326026"/>
                </a:lnTo>
                <a:cubicBezTo>
                  <a:pt x="8088936" y="369777"/>
                  <a:pt x="8101285" y="357277"/>
                  <a:pt x="8002494" y="457281"/>
                </a:cubicBezTo>
                <a:cubicBezTo>
                  <a:pt x="7771983" y="690624"/>
                  <a:pt x="7771983" y="657289"/>
                  <a:pt x="7640263" y="790628"/>
                </a:cubicBezTo>
                <a:cubicBezTo>
                  <a:pt x="7508543" y="890632"/>
                  <a:pt x="7409752" y="923967"/>
                  <a:pt x="7278031" y="923967"/>
                </a:cubicBezTo>
                <a:close/>
                <a:moveTo>
                  <a:pt x="1807497" y="2629588"/>
                </a:moveTo>
                <a:cubicBezTo>
                  <a:pt x="1471811" y="2632324"/>
                  <a:pt x="755234" y="2544757"/>
                  <a:pt x="648083" y="2544757"/>
                </a:cubicBezTo>
                <a:cubicBezTo>
                  <a:pt x="318385" y="2511595"/>
                  <a:pt x="120567" y="2445273"/>
                  <a:pt x="54627" y="2246303"/>
                </a:cubicBezTo>
                <a:cubicBezTo>
                  <a:pt x="-11313" y="2146819"/>
                  <a:pt x="-11313" y="2014172"/>
                  <a:pt x="21657" y="1881526"/>
                </a:cubicBezTo>
                <a:cubicBezTo>
                  <a:pt x="21657" y="1715718"/>
                  <a:pt x="87597" y="1583072"/>
                  <a:pt x="219477" y="1516748"/>
                </a:cubicBezTo>
                <a:cubicBezTo>
                  <a:pt x="293657" y="1491877"/>
                  <a:pt x="386384" y="1467006"/>
                  <a:pt x="497658" y="1470116"/>
                </a:cubicBezTo>
                <a:cubicBezTo>
                  <a:pt x="534749" y="1471151"/>
                  <a:pt x="573900" y="1475296"/>
                  <a:pt x="615114" y="1483587"/>
                </a:cubicBezTo>
                <a:cubicBezTo>
                  <a:pt x="615114" y="1483587"/>
                  <a:pt x="1208569" y="1549910"/>
                  <a:pt x="1274506" y="1549910"/>
                </a:cubicBezTo>
                <a:cubicBezTo>
                  <a:pt x="1373416" y="1549910"/>
                  <a:pt x="1538264" y="1583072"/>
                  <a:pt x="1571235" y="1583072"/>
                </a:cubicBezTo>
                <a:cubicBezTo>
                  <a:pt x="1802022" y="1616233"/>
                  <a:pt x="1802022" y="1616233"/>
                  <a:pt x="1802022" y="1616233"/>
                </a:cubicBezTo>
                <a:cubicBezTo>
                  <a:pt x="1999841" y="1682557"/>
                  <a:pt x="2098750" y="1782041"/>
                  <a:pt x="2164690" y="1881526"/>
                </a:cubicBezTo>
                <a:cubicBezTo>
                  <a:pt x="2197659" y="1981010"/>
                  <a:pt x="2197659" y="2113656"/>
                  <a:pt x="2164690" y="2279464"/>
                </a:cubicBezTo>
                <a:cubicBezTo>
                  <a:pt x="2131720" y="2445273"/>
                  <a:pt x="2065780" y="2577919"/>
                  <a:pt x="1966872" y="2611080"/>
                </a:cubicBezTo>
                <a:cubicBezTo>
                  <a:pt x="1942144" y="2623516"/>
                  <a:pt x="1884963" y="2628956"/>
                  <a:pt x="1807497" y="2629588"/>
                </a:cubicBezTo>
                <a:close/>
                <a:moveTo>
                  <a:pt x="8166623" y="2856916"/>
                </a:moveTo>
                <a:lnTo>
                  <a:pt x="8067145" y="2851664"/>
                </a:lnTo>
                <a:cubicBezTo>
                  <a:pt x="8018870" y="2844686"/>
                  <a:pt x="7973891" y="2833209"/>
                  <a:pt x="7932531" y="2816516"/>
                </a:cubicBezTo>
                <a:cubicBezTo>
                  <a:pt x="7700914" y="2582806"/>
                  <a:pt x="7634738" y="1948453"/>
                  <a:pt x="8097971" y="1814904"/>
                </a:cubicBezTo>
                <a:cubicBezTo>
                  <a:pt x="8122787" y="1810731"/>
                  <a:pt x="8145018" y="1806558"/>
                  <a:pt x="8165181" y="1802385"/>
                </a:cubicBezTo>
                <a:lnTo>
                  <a:pt x="8166623" y="1802055"/>
                </a:lnTo>
                <a:close/>
                <a:moveTo>
                  <a:pt x="8166623" y="5155168"/>
                </a:moveTo>
                <a:lnTo>
                  <a:pt x="8159191" y="5153872"/>
                </a:lnTo>
                <a:cubicBezTo>
                  <a:pt x="8144495" y="5151179"/>
                  <a:pt x="8125942" y="5147628"/>
                  <a:pt x="8100130" y="5142464"/>
                </a:cubicBezTo>
                <a:cubicBezTo>
                  <a:pt x="7967969" y="5109414"/>
                  <a:pt x="7901888" y="5043314"/>
                  <a:pt x="7835808" y="4944165"/>
                </a:cubicBezTo>
                <a:cubicBezTo>
                  <a:pt x="7802767" y="4845016"/>
                  <a:pt x="7769727" y="4745867"/>
                  <a:pt x="7769727" y="4646717"/>
                </a:cubicBezTo>
                <a:cubicBezTo>
                  <a:pt x="7769727" y="4547568"/>
                  <a:pt x="7769727" y="4481468"/>
                  <a:pt x="7802767" y="4382319"/>
                </a:cubicBezTo>
                <a:cubicBezTo>
                  <a:pt x="7835808" y="4283169"/>
                  <a:pt x="7901888" y="4184020"/>
                  <a:pt x="8001009" y="4150969"/>
                </a:cubicBezTo>
                <a:cubicBezTo>
                  <a:pt x="8038179" y="4138576"/>
                  <a:pt x="8084642" y="4130830"/>
                  <a:pt x="8138655" y="4125989"/>
                </a:cubicBezTo>
                <a:lnTo>
                  <a:pt x="8166623" y="4124835"/>
                </a:lnTo>
                <a:close/>
                <a:moveTo>
                  <a:pt x="545053" y="5362323"/>
                </a:moveTo>
                <a:cubicBezTo>
                  <a:pt x="421416" y="5365442"/>
                  <a:pt x="334870" y="5340491"/>
                  <a:pt x="285416" y="5315542"/>
                </a:cubicBezTo>
                <a:cubicBezTo>
                  <a:pt x="219476" y="5282274"/>
                  <a:pt x="153537" y="5249007"/>
                  <a:pt x="120566" y="5215739"/>
                </a:cubicBezTo>
                <a:cubicBezTo>
                  <a:pt x="87596" y="5149205"/>
                  <a:pt x="87596" y="5082671"/>
                  <a:pt x="54627" y="5016136"/>
                </a:cubicBezTo>
                <a:cubicBezTo>
                  <a:pt x="54627" y="4982869"/>
                  <a:pt x="21657" y="4949601"/>
                  <a:pt x="21657" y="4916334"/>
                </a:cubicBezTo>
                <a:cubicBezTo>
                  <a:pt x="-11313" y="4816532"/>
                  <a:pt x="-11313" y="4716731"/>
                  <a:pt x="54627" y="4650196"/>
                </a:cubicBezTo>
                <a:cubicBezTo>
                  <a:pt x="87596" y="4550394"/>
                  <a:pt x="153537" y="4483861"/>
                  <a:pt x="252445" y="4417326"/>
                </a:cubicBezTo>
                <a:cubicBezTo>
                  <a:pt x="351355" y="4350791"/>
                  <a:pt x="483234" y="4317524"/>
                  <a:pt x="615113" y="4317524"/>
                </a:cubicBezTo>
                <a:cubicBezTo>
                  <a:pt x="977781" y="4284257"/>
                  <a:pt x="977781" y="4284257"/>
                  <a:pt x="977781" y="4284257"/>
                </a:cubicBezTo>
                <a:cubicBezTo>
                  <a:pt x="1472326" y="4184456"/>
                  <a:pt x="1472326" y="4184456"/>
                  <a:pt x="1472326" y="4184456"/>
                </a:cubicBezTo>
                <a:cubicBezTo>
                  <a:pt x="1571234" y="4151187"/>
                  <a:pt x="1653659" y="4134554"/>
                  <a:pt x="1723721" y="4130395"/>
                </a:cubicBezTo>
                <a:cubicBezTo>
                  <a:pt x="1793780" y="4126237"/>
                  <a:pt x="1851478" y="4134554"/>
                  <a:pt x="1900932" y="4151187"/>
                </a:cubicBezTo>
                <a:cubicBezTo>
                  <a:pt x="2032811" y="4217722"/>
                  <a:pt x="2164690" y="4350791"/>
                  <a:pt x="2164690" y="4550394"/>
                </a:cubicBezTo>
                <a:cubicBezTo>
                  <a:pt x="2197660" y="4716731"/>
                  <a:pt x="2131721" y="4816532"/>
                  <a:pt x="2131721" y="4883067"/>
                </a:cubicBezTo>
                <a:cubicBezTo>
                  <a:pt x="2098750" y="4949601"/>
                  <a:pt x="2065781" y="4982869"/>
                  <a:pt x="1999841" y="5049403"/>
                </a:cubicBezTo>
                <a:cubicBezTo>
                  <a:pt x="1933902" y="5082671"/>
                  <a:pt x="1867962" y="5115938"/>
                  <a:pt x="1736083" y="5182472"/>
                </a:cubicBezTo>
                <a:cubicBezTo>
                  <a:pt x="1604204" y="5215739"/>
                  <a:pt x="681053" y="5348808"/>
                  <a:pt x="681053" y="5348808"/>
                </a:cubicBezTo>
                <a:cubicBezTo>
                  <a:pt x="631598" y="5357125"/>
                  <a:pt x="586265" y="5361283"/>
                  <a:pt x="545053" y="5362323"/>
                </a:cubicBezTo>
                <a:close/>
                <a:moveTo>
                  <a:pt x="3242209" y="6857999"/>
                </a:moveTo>
                <a:lnTo>
                  <a:pt x="1777378" y="6857999"/>
                </a:lnTo>
                <a:lnTo>
                  <a:pt x="1852720" y="6796452"/>
                </a:lnTo>
                <a:cubicBezTo>
                  <a:pt x="2099793" y="6596155"/>
                  <a:pt x="2396927" y="6361661"/>
                  <a:pt x="2396927" y="6361661"/>
                </a:cubicBezTo>
                <a:cubicBezTo>
                  <a:pt x="2529214" y="6261610"/>
                  <a:pt x="2661504" y="6194910"/>
                  <a:pt x="2727648" y="6194910"/>
                </a:cubicBezTo>
                <a:cubicBezTo>
                  <a:pt x="2826864" y="6194910"/>
                  <a:pt x="2893009" y="6194910"/>
                  <a:pt x="2926081" y="6228260"/>
                </a:cubicBezTo>
                <a:cubicBezTo>
                  <a:pt x="2992225" y="6261610"/>
                  <a:pt x="3025298" y="6294960"/>
                  <a:pt x="3091442" y="6328311"/>
                </a:cubicBezTo>
                <a:cubicBezTo>
                  <a:pt x="3124515" y="6395011"/>
                  <a:pt x="3157586" y="6428362"/>
                  <a:pt x="3157586" y="6428362"/>
                </a:cubicBezTo>
                <a:cubicBezTo>
                  <a:pt x="3223731" y="6495062"/>
                  <a:pt x="3256803" y="6595113"/>
                  <a:pt x="3289876" y="6661814"/>
                </a:cubicBezTo>
                <a:cubicBezTo>
                  <a:pt x="3289876" y="6711839"/>
                  <a:pt x="3281607" y="6761864"/>
                  <a:pt x="3265071" y="6811889"/>
                </a:cubicBezTo>
                <a:close/>
                <a:moveTo>
                  <a:pt x="8166524" y="6857999"/>
                </a:moveTo>
                <a:lnTo>
                  <a:pt x="6706615" y="6857999"/>
                </a:lnTo>
                <a:lnTo>
                  <a:pt x="6698252" y="6835468"/>
                </a:lnTo>
                <a:cubicBezTo>
                  <a:pt x="6690019" y="6802201"/>
                  <a:pt x="6685903" y="6768934"/>
                  <a:pt x="6685903" y="6735667"/>
                </a:cubicBezTo>
                <a:cubicBezTo>
                  <a:pt x="6652974" y="6602597"/>
                  <a:pt x="6718833" y="6469527"/>
                  <a:pt x="6850554" y="6336459"/>
                </a:cubicBezTo>
                <a:cubicBezTo>
                  <a:pt x="6949344" y="6236657"/>
                  <a:pt x="7048135" y="6170122"/>
                  <a:pt x="7146925" y="6170122"/>
                </a:cubicBezTo>
                <a:cubicBezTo>
                  <a:pt x="7245715" y="6170122"/>
                  <a:pt x="7377435" y="6236657"/>
                  <a:pt x="7509156" y="6303191"/>
                </a:cubicBezTo>
                <a:cubicBezTo>
                  <a:pt x="7542086" y="6336459"/>
                  <a:pt x="8036037" y="6735667"/>
                  <a:pt x="8036037" y="673566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4C6105-F449-40D4-8418-5D4FF2990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7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2434D7-FA0B-4D04-A609-E3ACE03BE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7045" y="4223689"/>
            <a:ext cx="5015638" cy="193857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Cicle </a:t>
            </a:r>
            <a:r>
              <a:rPr lang="es-ES" dirty="0" err="1">
                <a:solidFill>
                  <a:schemeClr val="tx1"/>
                </a:solidFill>
              </a:rPr>
              <a:t>mitjà</a:t>
            </a:r>
            <a:r>
              <a:rPr lang="es-ES" dirty="0">
                <a:solidFill>
                  <a:schemeClr val="tx1"/>
                </a:solidFill>
              </a:rPr>
              <a:t> 3 </a:t>
            </a:r>
          </a:p>
          <a:p>
            <a:r>
              <a:rPr lang="es-ES" dirty="0">
                <a:solidFill>
                  <a:schemeClr val="tx1"/>
                </a:solidFill>
              </a:rPr>
              <a:t>Escola </a:t>
            </a:r>
            <a:r>
              <a:rPr lang="es-ES" dirty="0" err="1">
                <a:solidFill>
                  <a:schemeClr val="tx1"/>
                </a:solidFill>
              </a:rPr>
              <a:t>aiguamarina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4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D7CF97-C693-42F5-AFF2-9C4EBFE0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BF5AAE0-D215-44A3-A783-DCF2C9196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450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550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FD93A1B-C70B-4A3A-907D-B1D484E2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2826A54-C9E7-4C12-BE6E-799D91F69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avid Bowie is | Museu del Disseny de Barcelona">
            <a:extLst>
              <a:ext uri="{FF2B5EF4-FFF2-40B4-BE49-F238E27FC236}">
                <a16:creationId xmlns:a16="http://schemas.microsoft.com/office/drawing/2014/main" id="{C4470BC1-7C2A-455D-99F8-01DFA6A2D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471939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4095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853890"/>
                </a:lnTo>
                <a:lnTo>
                  <a:pt x="66470" y="3623382"/>
                </a:lnTo>
                <a:cubicBezTo>
                  <a:pt x="271740" y="2936399"/>
                  <a:pt x="512658" y="2295718"/>
                  <a:pt x="725000" y="1836018"/>
                </a:cubicBezTo>
                <a:cubicBezTo>
                  <a:pt x="1181096" y="849971"/>
                  <a:pt x="1763392" y="554600"/>
                  <a:pt x="2384194" y="2238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78E0A0F-7B37-4D4F-A348-C71D99B4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2530858">
            <a:off x="518162" y="70081"/>
            <a:ext cx="641024" cy="1362853"/>
          </a:xfrm>
          <a:custGeom>
            <a:avLst/>
            <a:gdLst>
              <a:gd name="connsiteX0" fmla="*/ 859665 w 959714"/>
              <a:gd name="connsiteY0" fmla="*/ 253055 h 2040405"/>
              <a:gd name="connsiteX1" fmla="*/ 600837 w 959714"/>
              <a:gd name="connsiteY1" fmla="*/ 336121 h 2040405"/>
              <a:gd name="connsiteX2" fmla="*/ 491443 w 959714"/>
              <a:gd name="connsiteY2" fmla="*/ 327956 h 2040405"/>
              <a:gd name="connsiteX3" fmla="*/ 427836 w 959714"/>
              <a:gd name="connsiteY3" fmla="*/ 242763 h 2040405"/>
              <a:gd name="connsiteX4" fmla="*/ 430123 w 959714"/>
              <a:gd name="connsiteY4" fmla="*/ 158833 h 2040405"/>
              <a:gd name="connsiteX5" fmla="*/ 504048 w 959714"/>
              <a:gd name="connsiteY5" fmla="*/ 98532 h 2040405"/>
              <a:gd name="connsiteX6" fmla="*/ 662101 w 959714"/>
              <a:gd name="connsiteY6" fmla="*/ 40854 h 2040405"/>
              <a:gd name="connsiteX7" fmla="*/ 767039 w 959714"/>
              <a:gd name="connsiteY7" fmla="*/ 8464 h 2040405"/>
              <a:gd name="connsiteX8" fmla="*/ 800631 w 959714"/>
              <a:gd name="connsiteY8" fmla="*/ 2 h 2040405"/>
              <a:gd name="connsiteX9" fmla="*/ 905862 w 959714"/>
              <a:gd name="connsiteY9" fmla="*/ 15169 h 2040405"/>
              <a:gd name="connsiteX10" fmla="*/ 951237 w 959714"/>
              <a:gd name="connsiteY10" fmla="*/ 99001 h 2040405"/>
              <a:gd name="connsiteX11" fmla="*/ 944788 w 959714"/>
              <a:gd name="connsiteY11" fmla="*/ 189934 h 2040405"/>
              <a:gd name="connsiteX12" fmla="*/ 859665 w 959714"/>
              <a:gd name="connsiteY12" fmla="*/ 253055 h 2040405"/>
              <a:gd name="connsiteX13" fmla="*/ 758029 w 959714"/>
              <a:gd name="connsiteY13" fmla="*/ 1169655 h 2040405"/>
              <a:gd name="connsiteX14" fmla="*/ 678303 w 959714"/>
              <a:gd name="connsiteY14" fmla="*/ 1180401 h 2040405"/>
              <a:gd name="connsiteX15" fmla="*/ 568349 w 959714"/>
              <a:gd name="connsiteY15" fmla="*/ 1148555 h 2040405"/>
              <a:gd name="connsiteX16" fmla="*/ 426979 w 959714"/>
              <a:gd name="connsiteY16" fmla="*/ 1107611 h 2040405"/>
              <a:gd name="connsiteX17" fmla="*/ 358555 w 959714"/>
              <a:gd name="connsiteY17" fmla="*/ 1079335 h 2040405"/>
              <a:gd name="connsiteX18" fmla="*/ 296912 w 959714"/>
              <a:gd name="connsiteY18" fmla="*/ 1027644 h 2040405"/>
              <a:gd name="connsiteX19" fmla="*/ 289173 w 959714"/>
              <a:gd name="connsiteY19" fmla="*/ 966188 h 2040405"/>
              <a:gd name="connsiteX20" fmla="*/ 300475 w 959714"/>
              <a:gd name="connsiteY20" fmla="*/ 927165 h 2040405"/>
              <a:gd name="connsiteX21" fmla="*/ 344380 w 959714"/>
              <a:gd name="connsiteY21" fmla="*/ 863748 h 2040405"/>
              <a:gd name="connsiteX22" fmla="*/ 416253 w 959714"/>
              <a:gd name="connsiteY22" fmla="*/ 850727 h 2040405"/>
              <a:gd name="connsiteX23" fmla="*/ 512760 w 959714"/>
              <a:gd name="connsiteY23" fmla="*/ 870219 h 2040405"/>
              <a:gd name="connsiteX24" fmla="*/ 674358 w 959714"/>
              <a:gd name="connsiteY24" fmla="*/ 900103 h 2040405"/>
              <a:gd name="connsiteX25" fmla="*/ 713627 w 959714"/>
              <a:gd name="connsiteY25" fmla="*/ 911477 h 2040405"/>
              <a:gd name="connsiteX26" fmla="*/ 814540 w 959714"/>
              <a:gd name="connsiteY26" fmla="*/ 974540 h 2040405"/>
              <a:gd name="connsiteX27" fmla="*/ 825611 w 959714"/>
              <a:gd name="connsiteY27" fmla="*/ 1053880 h 2040405"/>
              <a:gd name="connsiteX28" fmla="*/ 809789 w 959714"/>
              <a:gd name="connsiteY28" fmla="*/ 1108512 h 2040405"/>
              <a:gd name="connsiteX29" fmla="*/ 758029 w 959714"/>
              <a:gd name="connsiteY29" fmla="*/ 1169655 h 2040405"/>
              <a:gd name="connsiteX30" fmla="*/ 402013 w 959714"/>
              <a:gd name="connsiteY30" fmla="*/ 2007680 h 2040405"/>
              <a:gd name="connsiteX31" fmla="*/ 311765 w 959714"/>
              <a:gd name="connsiteY31" fmla="*/ 2040405 h 2040405"/>
              <a:gd name="connsiteX32" fmla="*/ 270743 w 959714"/>
              <a:gd name="connsiteY32" fmla="*/ 2032224 h 2040405"/>
              <a:gd name="connsiteX33" fmla="*/ 213313 w 959714"/>
              <a:gd name="connsiteY33" fmla="*/ 1991317 h 2040405"/>
              <a:gd name="connsiteX34" fmla="*/ 41022 w 959714"/>
              <a:gd name="connsiteY34" fmla="*/ 1778603 h 2040405"/>
              <a:gd name="connsiteX35" fmla="*/ 0 w 959714"/>
              <a:gd name="connsiteY35" fmla="*/ 1696789 h 2040405"/>
              <a:gd name="connsiteX36" fmla="*/ 8204 w 959714"/>
              <a:gd name="connsiteY36" fmla="*/ 1647701 h 2040405"/>
              <a:gd name="connsiteX37" fmla="*/ 32817 w 959714"/>
              <a:gd name="connsiteY37" fmla="*/ 1606795 h 2040405"/>
              <a:gd name="connsiteX38" fmla="*/ 57430 w 959714"/>
              <a:gd name="connsiteY38" fmla="*/ 1590432 h 2040405"/>
              <a:gd name="connsiteX39" fmla="*/ 114861 w 959714"/>
              <a:gd name="connsiteY39" fmla="*/ 1557707 h 2040405"/>
              <a:gd name="connsiteX40" fmla="*/ 188700 w 959714"/>
              <a:gd name="connsiteY40" fmla="*/ 1582251 h 2040405"/>
              <a:gd name="connsiteX41" fmla="*/ 254335 w 959714"/>
              <a:gd name="connsiteY41" fmla="*/ 1647701 h 2040405"/>
              <a:gd name="connsiteX42" fmla="*/ 311765 w 959714"/>
              <a:gd name="connsiteY42" fmla="*/ 1721333 h 2040405"/>
              <a:gd name="connsiteX43" fmla="*/ 393809 w 959714"/>
              <a:gd name="connsiteY43" fmla="*/ 1811328 h 2040405"/>
              <a:gd name="connsiteX44" fmla="*/ 451239 w 959714"/>
              <a:gd name="connsiteY44" fmla="*/ 1909504 h 2040405"/>
              <a:gd name="connsiteX45" fmla="*/ 402013 w 959714"/>
              <a:gd name="connsiteY45" fmla="*/ 2007680 h 20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59714" h="2040405">
                <a:moveTo>
                  <a:pt x="859665" y="253055"/>
                </a:moveTo>
                <a:cubicBezTo>
                  <a:pt x="859665" y="253055"/>
                  <a:pt x="649789" y="317835"/>
                  <a:pt x="600837" y="336121"/>
                </a:cubicBezTo>
                <a:cubicBezTo>
                  <a:pt x="556048" y="347404"/>
                  <a:pt x="519583" y="344682"/>
                  <a:pt x="491443" y="327956"/>
                </a:cubicBezTo>
                <a:cubicBezTo>
                  <a:pt x="459141" y="318232"/>
                  <a:pt x="439326" y="287500"/>
                  <a:pt x="427836" y="242763"/>
                </a:cubicBezTo>
                <a:cubicBezTo>
                  <a:pt x="419218" y="209211"/>
                  <a:pt x="417636" y="179840"/>
                  <a:pt x="430123" y="158833"/>
                </a:cubicBezTo>
                <a:cubicBezTo>
                  <a:pt x="442610" y="137825"/>
                  <a:pt x="473329" y="118179"/>
                  <a:pt x="504048" y="98532"/>
                </a:cubicBezTo>
                <a:cubicBezTo>
                  <a:pt x="515246" y="95711"/>
                  <a:pt x="662101" y="40854"/>
                  <a:pt x="662101" y="40854"/>
                </a:cubicBezTo>
                <a:cubicBezTo>
                  <a:pt x="706890" y="29571"/>
                  <a:pt x="744644" y="14106"/>
                  <a:pt x="767039" y="8464"/>
                </a:cubicBezTo>
                <a:cubicBezTo>
                  <a:pt x="800631" y="2"/>
                  <a:pt x="800631" y="2"/>
                  <a:pt x="800631" y="2"/>
                </a:cubicBezTo>
                <a:cubicBezTo>
                  <a:pt x="848292" y="-97"/>
                  <a:pt x="884757" y="2624"/>
                  <a:pt x="905862" y="15169"/>
                </a:cubicBezTo>
                <a:cubicBezTo>
                  <a:pt x="922804" y="34717"/>
                  <a:pt x="939747" y="54264"/>
                  <a:pt x="951237" y="99001"/>
                </a:cubicBezTo>
                <a:cubicBezTo>
                  <a:pt x="962727" y="143737"/>
                  <a:pt x="964310" y="173108"/>
                  <a:pt x="944788" y="189934"/>
                </a:cubicBezTo>
                <a:cubicBezTo>
                  <a:pt x="932301" y="210941"/>
                  <a:pt x="901582" y="230588"/>
                  <a:pt x="859665" y="253055"/>
                </a:cubicBezTo>
                <a:close/>
                <a:moveTo>
                  <a:pt x="758029" y="1169655"/>
                </a:moveTo>
                <a:cubicBezTo>
                  <a:pt x="737801" y="1180715"/>
                  <a:pt x="711979" y="1181695"/>
                  <a:pt x="678303" y="1180401"/>
                </a:cubicBezTo>
                <a:cubicBezTo>
                  <a:pt x="631180" y="1166753"/>
                  <a:pt x="676043" y="1188206"/>
                  <a:pt x="568349" y="1148555"/>
                </a:cubicBezTo>
                <a:cubicBezTo>
                  <a:pt x="450541" y="1114435"/>
                  <a:pt x="426979" y="1107611"/>
                  <a:pt x="426979" y="1107611"/>
                </a:cubicBezTo>
                <a:cubicBezTo>
                  <a:pt x="358555" y="1079335"/>
                  <a:pt x="358555" y="1079335"/>
                  <a:pt x="358555" y="1079335"/>
                </a:cubicBezTo>
                <a:cubicBezTo>
                  <a:pt x="321546" y="1060157"/>
                  <a:pt x="300245" y="1045528"/>
                  <a:pt x="296912" y="1027644"/>
                </a:cubicBezTo>
                <a:cubicBezTo>
                  <a:pt x="285725" y="1007486"/>
                  <a:pt x="282392" y="989602"/>
                  <a:pt x="289173" y="966188"/>
                </a:cubicBezTo>
                <a:cubicBezTo>
                  <a:pt x="289173" y="966188"/>
                  <a:pt x="293694" y="950579"/>
                  <a:pt x="300475" y="927165"/>
                </a:cubicBezTo>
                <a:cubicBezTo>
                  <a:pt x="307256" y="903751"/>
                  <a:pt x="321891" y="882612"/>
                  <a:pt x="344380" y="863748"/>
                </a:cubicBezTo>
                <a:cubicBezTo>
                  <a:pt x="356755" y="850413"/>
                  <a:pt x="384837" y="841628"/>
                  <a:pt x="416253" y="850727"/>
                </a:cubicBezTo>
                <a:cubicBezTo>
                  <a:pt x="457783" y="854296"/>
                  <a:pt x="489198" y="863395"/>
                  <a:pt x="512760" y="870219"/>
                </a:cubicBezTo>
                <a:cubicBezTo>
                  <a:pt x="585705" y="882886"/>
                  <a:pt x="627235" y="886455"/>
                  <a:pt x="674358" y="900103"/>
                </a:cubicBezTo>
                <a:cubicBezTo>
                  <a:pt x="713627" y="911477"/>
                  <a:pt x="713627" y="911477"/>
                  <a:pt x="713627" y="911477"/>
                </a:cubicBezTo>
                <a:cubicBezTo>
                  <a:pt x="758490" y="932929"/>
                  <a:pt x="793238" y="959912"/>
                  <a:pt x="814540" y="974540"/>
                </a:cubicBezTo>
                <a:cubicBezTo>
                  <a:pt x="833580" y="996974"/>
                  <a:pt x="834653" y="1022662"/>
                  <a:pt x="825611" y="1053880"/>
                </a:cubicBezTo>
                <a:cubicBezTo>
                  <a:pt x="821091" y="1069489"/>
                  <a:pt x="816570" y="1085099"/>
                  <a:pt x="809789" y="1108512"/>
                </a:cubicBezTo>
                <a:cubicBezTo>
                  <a:pt x="795153" y="1129651"/>
                  <a:pt x="780518" y="1150790"/>
                  <a:pt x="758029" y="1169655"/>
                </a:cubicBezTo>
                <a:close/>
                <a:moveTo>
                  <a:pt x="402013" y="2007680"/>
                </a:moveTo>
                <a:cubicBezTo>
                  <a:pt x="369196" y="2032224"/>
                  <a:pt x="336378" y="2040405"/>
                  <a:pt x="311765" y="2040405"/>
                </a:cubicBezTo>
                <a:cubicBezTo>
                  <a:pt x="303561" y="2040405"/>
                  <a:pt x="287152" y="2040405"/>
                  <a:pt x="270743" y="2032224"/>
                </a:cubicBezTo>
                <a:cubicBezTo>
                  <a:pt x="254335" y="2024042"/>
                  <a:pt x="237926" y="2007680"/>
                  <a:pt x="213313" y="1991317"/>
                </a:cubicBezTo>
                <a:cubicBezTo>
                  <a:pt x="188700" y="1966773"/>
                  <a:pt x="41022" y="1778603"/>
                  <a:pt x="41022" y="1778603"/>
                </a:cubicBezTo>
                <a:cubicBezTo>
                  <a:pt x="16409" y="1745877"/>
                  <a:pt x="0" y="1713152"/>
                  <a:pt x="0" y="1696789"/>
                </a:cubicBezTo>
                <a:cubicBezTo>
                  <a:pt x="0" y="1672245"/>
                  <a:pt x="0" y="1655883"/>
                  <a:pt x="8204" y="1647701"/>
                </a:cubicBezTo>
                <a:cubicBezTo>
                  <a:pt x="16409" y="1631339"/>
                  <a:pt x="24613" y="1623158"/>
                  <a:pt x="32817" y="1606795"/>
                </a:cubicBezTo>
                <a:cubicBezTo>
                  <a:pt x="49226" y="1598614"/>
                  <a:pt x="57430" y="1590432"/>
                  <a:pt x="57430" y="1590432"/>
                </a:cubicBezTo>
                <a:cubicBezTo>
                  <a:pt x="73839" y="1574070"/>
                  <a:pt x="98452" y="1565888"/>
                  <a:pt x="114861" y="1557707"/>
                </a:cubicBezTo>
                <a:cubicBezTo>
                  <a:pt x="139474" y="1557707"/>
                  <a:pt x="164087" y="1565888"/>
                  <a:pt x="188700" y="1582251"/>
                </a:cubicBezTo>
                <a:cubicBezTo>
                  <a:pt x="213313" y="1590432"/>
                  <a:pt x="237926" y="1614976"/>
                  <a:pt x="254335" y="1647701"/>
                </a:cubicBezTo>
                <a:cubicBezTo>
                  <a:pt x="311765" y="1721333"/>
                  <a:pt x="311765" y="1721333"/>
                  <a:pt x="311765" y="1721333"/>
                </a:cubicBezTo>
                <a:cubicBezTo>
                  <a:pt x="393809" y="1811328"/>
                  <a:pt x="393809" y="1811328"/>
                  <a:pt x="393809" y="1811328"/>
                </a:cubicBezTo>
                <a:cubicBezTo>
                  <a:pt x="426626" y="1852235"/>
                  <a:pt x="443035" y="1884960"/>
                  <a:pt x="451239" y="1909504"/>
                </a:cubicBezTo>
                <a:cubicBezTo>
                  <a:pt x="451239" y="1942229"/>
                  <a:pt x="443035" y="1983136"/>
                  <a:pt x="402013" y="20076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1B181C-6059-49B5-9C29-DA60B774C4AC}"/>
              </a:ext>
            </a:extLst>
          </p:cNvPr>
          <p:cNvSpPr txBox="1"/>
          <p:nvPr/>
        </p:nvSpPr>
        <p:spPr>
          <a:xfrm>
            <a:off x="2922974" y="5775794"/>
            <a:ext cx="616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solidFill>
                  <a:srgbClr val="FF0000"/>
                </a:solidFill>
              </a:rPr>
              <a:t>https://www.youtube.com/watch?v=VbD_kBJc_gI&amp;list=FLtBtYpxNaE7_GKRDLNQQHYA&amp;index=220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025EBB-F93B-4852-AE34-7B11D2D2CEC8}"/>
              </a:ext>
            </a:extLst>
          </p:cNvPr>
          <p:cNvSpPr txBox="1"/>
          <p:nvPr/>
        </p:nvSpPr>
        <p:spPr>
          <a:xfrm>
            <a:off x="1020931" y="585926"/>
            <a:ext cx="391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400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DAVID BOWIE</a:t>
            </a:r>
          </a:p>
        </p:txBody>
      </p:sp>
    </p:spTree>
    <p:extLst>
      <p:ext uri="{BB962C8B-B14F-4D97-AF65-F5344CB8AC3E}">
        <p14:creationId xmlns:p14="http://schemas.microsoft.com/office/powerpoint/2010/main" val="181953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625D0B-645E-4033-84E4-A0A08EA1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5015638" cy="2075012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5600" spc="-100" dirty="0"/>
              <a:t>Bob Marley</a:t>
            </a:r>
            <a:br>
              <a:rPr lang="en-US" sz="5600" spc="-100" dirty="0"/>
            </a:br>
            <a:r>
              <a:rPr lang="en-US" sz="2000" spc="-100" dirty="0"/>
              <a:t>https://www.youtube.com/watch?v=69RdQFDuYPI</a:t>
            </a:r>
            <a:br>
              <a:rPr lang="en-US" sz="5600" spc="-100" dirty="0"/>
            </a:br>
            <a:endParaRPr lang="en-US" sz="5600" spc="-100" dirty="0"/>
          </a:p>
        </p:txBody>
      </p:sp>
      <p:pic>
        <p:nvPicPr>
          <p:cNvPr id="1026" name="Picture 2" descr="El sonido de Bob Marley sigue vivo 36 años después y lo escuchas casi a  diario | Fotogalería | Música | LOS40">
            <a:extLst>
              <a:ext uri="{FF2B5EF4-FFF2-40B4-BE49-F238E27FC236}">
                <a16:creationId xmlns:a16="http://schemas.microsoft.com/office/drawing/2014/main" id="{7282DC6B-A782-4CA5-BA7C-ECB7D31E5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r="18487" b="1"/>
          <a:stretch/>
        </p:blipFill>
        <p:spPr bwMode="auto">
          <a:xfrm>
            <a:off x="87664" y="0"/>
            <a:ext cx="6304257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4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C/DC vuelve: la historia de las 12 mejores canciones de toda su carrera |  Cultura | EL PAÍS">
            <a:extLst>
              <a:ext uri="{FF2B5EF4-FFF2-40B4-BE49-F238E27FC236}">
                <a16:creationId xmlns:a16="http://schemas.microsoft.com/office/drawing/2014/main" id="{F3269115-EC5D-4E08-8F73-4A13D42AD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/>
          <a:stretch/>
        </p:blipFill>
        <p:spPr bwMode="auto">
          <a:xfrm>
            <a:off x="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58F737-3490-4450-B3D2-FB7A7997E30A}"/>
              </a:ext>
            </a:extLst>
          </p:cNvPr>
          <p:cNvSpPr txBox="1"/>
          <p:nvPr/>
        </p:nvSpPr>
        <p:spPr>
          <a:xfrm>
            <a:off x="0" y="5646929"/>
            <a:ext cx="2565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https://www.youtube.com/watch?v=v2AC41dglnM</a:t>
            </a:r>
          </a:p>
        </p:txBody>
      </p:sp>
    </p:spTree>
    <p:extLst>
      <p:ext uri="{BB962C8B-B14F-4D97-AF65-F5344CB8AC3E}">
        <p14:creationId xmlns:p14="http://schemas.microsoft.com/office/powerpoint/2010/main" val="229340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6C96C0-C503-4689-9188-1B79F55F3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Fans de Los Beatles celebran 50 aniversario de la foto de Abbey Road |  TENDENCIAS | GESTIÓN">
            <a:extLst>
              <a:ext uri="{FF2B5EF4-FFF2-40B4-BE49-F238E27FC236}">
                <a16:creationId xmlns:a16="http://schemas.microsoft.com/office/drawing/2014/main" id="{A829BA32-D6CB-4401-B18B-CD6B352C8CC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90D9D2-CD1B-45D5-8B3B-6FF07D6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12191997" cy="2636837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4C12FC-0CB5-4C98-8CFC-5CB52141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7" y="619198"/>
            <a:ext cx="9492866" cy="5760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pc="-100" dirty="0"/>
              <a:t>THE BEATLES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04F23D-53C3-4FCE-89B1-387CD2094183}"/>
              </a:ext>
            </a:extLst>
          </p:cNvPr>
          <p:cNvSpPr txBox="1"/>
          <p:nvPr/>
        </p:nvSpPr>
        <p:spPr>
          <a:xfrm>
            <a:off x="2937649" y="6406049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https://www.youtube.com/watch?v=m2uTFF_3MaA</a:t>
            </a:r>
          </a:p>
        </p:txBody>
      </p:sp>
    </p:spTree>
    <p:extLst>
      <p:ext uri="{BB962C8B-B14F-4D97-AF65-F5344CB8AC3E}">
        <p14:creationId xmlns:p14="http://schemas.microsoft.com/office/powerpoint/2010/main" val="294476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7" name="Rectangle 72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iografia de Queen">
            <a:extLst>
              <a:ext uri="{FF2B5EF4-FFF2-40B4-BE49-F238E27FC236}">
                <a16:creationId xmlns:a16="http://schemas.microsoft.com/office/drawing/2014/main" id="{0D75FE69-8D3E-436C-B834-91E886F6E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r="1" b="21626"/>
          <a:stretch/>
        </p:blipFill>
        <p:spPr bwMode="auto"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76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E00967-3C76-4E5C-B38F-FF029E8D3AE2}"/>
              </a:ext>
            </a:extLst>
          </p:cNvPr>
          <p:cNvSpPr txBox="1"/>
          <p:nvPr/>
        </p:nvSpPr>
        <p:spPr>
          <a:xfrm>
            <a:off x="6293726" y="6330437"/>
            <a:ext cx="613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https://www.youtube.com/watch?v=vsl3gBVO2k4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5C6358-1C6A-4FD0-AA98-F49068A6E2CE}"/>
              </a:ext>
            </a:extLst>
          </p:cNvPr>
          <p:cNvSpPr txBox="1"/>
          <p:nvPr/>
        </p:nvSpPr>
        <p:spPr>
          <a:xfrm>
            <a:off x="9458525" y="198761"/>
            <a:ext cx="225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QUEEN</a:t>
            </a:r>
          </a:p>
        </p:txBody>
      </p:sp>
    </p:spTree>
    <p:extLst>
      <p:ext uri="{BB962C8B-B14F-4D97-AF65-F5344CB8AC3E}">
        <p14:creationId xmlns:p14="http://schemas.microsoft.com/office/powerpoint/2010/main" val="132773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1" name="Rectangle 72">
            <a:extLst>
              <a:ext uri="{FF2B5EF4-FFF2-40B4-BE49-F238E27FC236}">
                <a16:creationId xmlns:a16="http://schemas.microsoft.com/office/drawing/2014/main" id="{F041B363-D879-40A7-A123-DCDA37D26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3978AB-02AE-405C-A744-F36CCF7A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ob Dylan cambió su nombre por temor al antisemitismo – Radio JAI">
            <a:extLst>
              <a:ext uri="{FF2B5EF4-FFF2-40B4-BE49-F238E27FC236}">
                <a16:creationId xmlns:a16="http://schemas.microsoft.com/office/drawing/2014/main" id="{3F434B2F-1C39-40E4-A3D0-11FC71FA2B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8" r="-2" b="25056"/>
          <a:stretch/>
        </p:blipFill>
        <p:spPr bwMode="auto">
          <a:xfrm>
            <a:off x="20" y="10"/>
            <a:ext cx="11746188" cy="6857990"/>
          </a:xfrm>
          <a:custGeom>
            <a:avLst/>
            <a:gdLst/>
            <a:ahLst/>
            <a:cxnLst/>
            <a:rect l="l" t="t" r="r" b="b"/>
            <a:pathLst>
              <a:path w="11746208" h="6858000">
                <a:moveTo>
                  <a:pt x="0" y="0"/>
                </a:moveTo>
                <a:lnTo>
                  <a:pt x="10008775" y="0"/>
                </a:lnTo>
                <a:lnTo>
                  <a:pt x="10087528" y="73800"/>
                </a:lnTo>
                <a:cubicBezTo>
                  <a:pt x="10631736" y="611853"/>
                  <a:pt x="11047248" y="1285489"/>
                  <a:pt x="11274598" y="2133970"/>
                </a:cubicBezTo>
                <a:cubicBezTo>
                  <a:pt x="11482148" y="2908559"/>
                  <a:pt x="11814923" y="3824374"/>
                  <a:pt x="11729128" y="4808649"/>
                </a:cubicBezTo>
                <a:cubicBezTo>
                  <a:pt x="11770274" y="5390236"/>
                  <a:pt x="11740228" y="6049442"/>
                  <a:pt x="11604541" y="6725978"/>
                </a:cubicBezTo>
                <a:lnTo>
                  <a:pt x="1157516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27AB860-D126-46FD-B6C9-CE29A598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6438" y="620696"/>
            <a:ext cx="2185562" cy="2940332"/>
          </a:xfrm>
          <a:custGeom>
            <a:avLst/>
            <a:gdLst>
              <a:gd name="connsiteX0" fmla="*/ 1230525 w 2185562"/>
              <a:gd name="connsiteY0" fmla="*/ 379 h 2940332"/>
              <a:gd name="connsiteX1" fmla="*/ 1315513 w 2185562"/>
              <a:gd name="connsiteY1" fmla="*/ 16329 h 2940332"/>
              <a:gd name="connsiteX2" fmla="*/ 1376840 w 2185562"/>
              <a:gd name="connsiteY2" fmla="*/ 33387 h 2940332"/>
              <a:gd name="connsiteX3" fmla="*/ 1464244 w 2185562"/>
              <a:gd name="connsiteY3" fmla="*/ 71368 h 2940332"/>
              <a:gd name="connsiteX4" fmla="*/ 1552782 w 2185562"/>
              <a:gd name="connsiteY4" fmla="*/ 228136 h 2940332"/>
              <a:gd name="connsiteX5" fmla="*/ 1651317 w 2185562"/>
              <a:gd name="connsiteY5" fmla="*/ 692980 h 2940332"/>
              <a:gd name="connsiteX6" fmla="*/ 1650852 w 2185562"/>
              <a:gd name="connsiteY6" fmla="*/ 1014093 h 2940332"/>
              <a:gd name="connsiteX7" fmla="*/ 1875547 w 2185562"/>
              <a:gd name="connsiteY7" fmla="*/ 894326 h 2940332"/>
              <a:gd name="connsiteX8" fmla="*/ 2170742 w 2185562"/>
              <a:gd name="connsiteY8" fmla="*/ 766829 h 2940332"/>
              <a:gd name="connsiteX9" fmla="*/ 2185562 w 2185562"/>
              <a:gd name="connsiteY9" fmla="*/ 761762 h 2940332"/>
              <a:gd name="connsiteX10" fmla="*/ 2185562 w 2185562"/>
              <a:gd name="connsiteY10" fmla="*/ 1466652 h 2940332"/>
              <a:gd name="connsiteX11" fmla="*/ 2095141 w 2185562"/>
              <a:gd name="connsiteY11" fmla="*/ 1509214 h 2940332"/>
              <a:gd name="connsiteX12" fmla="*/ 1962022 w 2185562"/>
              <a:gd name="connsiteY12" fmla="*/ 1574533 h 2940332"/>
              <a:gd name="connsiteX13" fmla="*/ 2183823 w 2185562"/>
              <a:gd name="connsiteY13" fmla="*/ 1711999 h 2940332"/>
              <a:gd name="connsiteX14" fmla="*/ 2185562 w 2185562"/>
              <a:gd name="connsiteY14" fmla="*/ 1713076 h 2940332"/>
              <a:gd name="connsiteX15" fmla="*/ 2185562 w 2185562"/>
              <a:gd name="connsiteY15" fmla="*/ 2407762 h 2940332"/>
              <a:gd name="connsiteX16" fmla="*/ 2136229 w 2185562"/>
              <a:gd name="connsiteY16" fmla="*/ 2404166 h 2940332"/>
              <a:gd name="connsiteX17" fmla="*/ 2024842 w 2185562"/>
              <a:gd name="connsiteY17" fmla="*/ 2364355 h 2940332"/>
              <a:gd name="connsiteX18" fmla="*/ 1590554 w 2185562"/>
              <a:gd name="connsiteY18" fmla="*/ 2090912 h 2940332"/>
              <a:gd name="connsiteX19" fmla="*/ 1630648 w 2185562"/>
              <a:gd name="connsiteY19" fmla="*/ 2348122 h 2940332"/>
              <a:gd name="connsiteX20" fmla="*/ 1621010 w 2185562"/>
              <a:gd name="connsiteY20" fmla="*/ 2694023 h 2940332"/>
              <a:gd name="connsiteX21" fmla="*/ 1555508 w 2185562"/>
              <a:gd name="connsiteY21" fmla="*/ 2855791 h 2940332"/>
              <a:gd name="connsiteX22" fmla="*/ 1326948 w 2185562"/>
              <a:gd name="connsiteY22" fmla="*/ 2940308 h 2940332"/>
              <a:gd name="connsiteX23" fmla="*/ 1055563 w 2185562"/>
              <a:gd name="connsiteY23" fmla="*/ 2851153 h 2940332"/>
              <a:gd name="connsiteX24" fmla="*/ 981352 w 2185562"/>
              <a:gd name="connsiteY24" fmla="*/ 2716596 h 2940332"/>
              <a:gd name="connsiteX25" fmla="*/ 930127 w 2185562"/>
              <a:gd name="connsiteY25" fmla="*/ 2032524 h 2940332"/>
              <a:gd name="connsiteX26" fmla="*/ 609989 w 2185562"/>
              <a:gd name="connsiteY26" fmla="*/ 2257885 h 2940332"/>
              <a:gd name="connsiteX27" fmla="*/ 361794 w 2185562"/>
              <a:gd name="connsiteY27" fmla="*/ 2380229 h 2940332"/>
              <a:gd name="connsiteX28" fmla="*/ 172659 w 2185562"/>
              <a:gd name="connsiteY28" fmla="*/ 2282056 h 2940332"/>
              <a:gd name="connsiteX29" fmla="*/ 20218 w 2185562"/>
              <a:gd name="connsiteY29" fmla="*/ 2084729 h 2940332"/>
              <a:gd name="connsiteX30" fmla="*/ 81854 w 2185562"/>
              <a:gd name="connsiteY30" fmla="*/ 1887712 h 2940332"/>
              <a:gd name="connsiteX31" fmla="*/ 156375 w 2185562"/>
              <a:gd name="connsiteY31" fmla="*/ 1808193 h 2940332"/>
              <a:gd name="connsiteX32" fmla="*/ 398128 w 2185562"/>
              <a:gd name="connsiteY32" fmla="*/ 1627100 h 2940332"/>
              <a:gd name="connsiteX33" fmla="*/ 654208 w 2185562"/>
              <a:gd name="connsiteY33" fmla="*/ 1468218 h 2940332"/>
              <a:gd name="connsiteX34" fmla="*/ 200439 w 2185562"/>
              <a:gd name="connsiteY34" fmla="*/ 1125564 h 2940332"/>
              <a:gd name="connsiteX35" fmla="*/ 6305 w 2185562"/>
              <a:gd name="connsiteY35" fmla="*/ 873353 h 2940332"/>
              <a:gd name="connsiteX36" fmla="*/ 77116 w 2185562"/>
              <a:gd name="connsiteY36" fmla="*/ 651547 h 2940332"/>
              <a:gd name="connsiteX37" fmla="*/ 241772 w 2185562"/>
              <a:gd name="connsiteY37" fmla="*/ 526472 h 2940332"/>
              <a:gd name="connsiteX38" fmla="*/ 526195 w 2185562"/>
              <a:gd name="connsiteY38" fmla="*/ 626089 h 2940332"/>
              <a:gd name="connsiteX39" fmla="*/ 1079118 w 2185562"/>
              <a:gd name="connsiteY39" fmla="*/ 1005436 h 2940332"/>
              <a:gd name="connsiteX40" fmla="*/ 989912 w 2185562"/>
              <a:gd name="connsiteY40" fmla="*/ 408766 h 2940332"/>
              <a:gd name="connsiteX41" fmla="*/ 1025626 w 2185562"/>
              <a:gd name="connsiteY41" fmla="*/ 83788 h 2940332"/>
              <a:gd name="connsiteX42" fmla="*/ 1148435 w 2185562"/>
              <a:gd name="connsiteY42" fmla="*/ 10866 h 2940332"/>
              <a:gd name="connsiteX43" fmla="*/ 1230525 w 2185562"/>
              <a:gd name="connsiteY43" fmla="*/ 379 h 29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85562" h="2940332">
                <a:moveTo>
                  <a:pt x="1230525" y="379"/>
                </a:moveTo>
                <a:cubicBezTo>
                  <a:pt x="1257445" y="1886"/>
                  <a:pt x="1284849" y="7800"/>
                  <a:pt x="1315513" y="16329"/>
                </a:cubicBezTo>
                <a:cubicBezTo>
                  <a:pt x="1327263" y="15040"/>
                  <a:pt x="1352052" y="24214"/>
                  <a:pt x="1376840" y="33387"/>
                </a:cubicBezTo>
                <a:cubicBezTo>
                  <a:pt x="1413379" y="41271"/>
                  <a:pt x="1449918" y="49156"/>
                  <a:pt x="1464244" y="71368"/>
                </a:cubicBezTo>
                <a:cubicBezTo>
                  <a:pt x="1502071" y="91002"/>
                  <a:pt x="1532013" y="147175"/>
                  <a:pt x="1552782" y="228136"/>
                </a:cubicBezTo>
                <a:cubicBezTo>
                  <a:pt x="1584012" y="296059"/>
                  <a:pt x="1613799" y="459270"/>
                  <a:pt x="1651317" y="692980"/>
                </a:cubicBezTo>
                <a:cubicBezTo>
                  <a:pt x="1678527" y="832691"/>
                  <a:pt x="1649564" y="1002343"/>
                  <a:pt x="1650852" y="1014093"/>
                </a:cubicBezTo>
                <a:cubicBezTo>
                  <a:pt x="1684814" y="998478"/>
                  <a:pt x="1797162" y="938595"/>
                  <a:pt x="1875547" y="894326"/>
                </a:cubicBezTo>
                <a:cubicBezTo>
                  <a:pt x="1910797" y="890461"/>
                  <a:pt x="2021856" y="818827"/>
                  <a:pt x="2170742" y="766829"/>
                </a:cubicBezTo>
                <a:lnTo>
                  <a:pt x="2185562" y="761762"/>
                </a:lnTo>
                <a:lnTo>
                  <a:pt x="2185562" y="1466652"/>
                </a:lnTo>
                <a:lnTo>
                  <a:pt x="2095141" y="1509214"/>
                </a:lnTo>
                <a:cubicBezTo>
                  <a:pt x="2060075" y="1526622"/>
                  <a:pt x="2018518" y="1547529"/>
                  <a:pt x="1962022" y="1574533"/>
                </a:cubicBezTo>
                <a:cubicBezTo>
                  <a:pt x="2072063" y="1642733"/>
                  <a:pt x="2140838" y="1685358"/>
                  <a:pt x="2183823" y="1711999"/>
                </a:cubicBezTo>
                <a:lnTo>
                  <a:pt x="2185562" y="1713076"/>
                </a:lnTo>
                <a:lnTo>
                  <a:pt x="2185562" y="2407762"/>
                </a:lnTo>
                <a:lnTo>
                  <a:pt x="2136229" y="2404166"/>
                </a:lnTo>
                <a:cubicBezTo>
                  <a:pt x="2099852" y="2397750"/>
                  <a:pt x="2062669" y="2383990"/>
                  <a:pt x="2024842" y="2364355"/>
                </a:cubicBezTo>
                <a:cubicBezTo>
                  <a:pt x="1590554" y="2090912"/>
                  <a:pt x="1590554" y="2090912"/>
                  <a:pt x="1590554" y="2090912"/>
                </a:cubicBezTo>
                <a:cubicBezTo>
                  <a:pt x="1615187" y="2207123"/>
                  <a:pt x="1613899" y="2195373"/>
                  <a:pt x="1630648" y="2348122"/>
                </a:cubicBezTo>
                <a:cubicBezTo>
                  <a:pt x="1636935" y="2513909"/>
                  <a:pt x="1638068" y="2632697"/>
                  <a:pt x="1621010" y="2694023"/>
                </a:cubicBezTo>
                <a:cubicBezTo>
                  <a:pt x="1605240" y="2767100"/>
                  <a:pt x="1586893" y="2816676"/>
                  <a:pt x="1555508" y="2855791"/>
                </a:cubicBezTo>
                <a:cubicBezTo>
                  <a:pt x="1514950" y="2919694"/>
                  <a:pt x="1433987" y="2940463"/>
                  <a:pt x="1326948" y="2940308"/>
                </a:cubicBezTo>
                <a:cubicBezTo>
                  <a:pt x="1208159" y="2941442"/>
                  <a:pt x="1120755" y="2903461"/>
                  <a:pt x="1055563" y="2851153"/>
                </a:cubicBezTo>
                <a:cubicBezTo>
                  <a:pt x="1003409" y="2809307"/>
                  <a:pt x="987794" y="2775346"/>
                  <a:pt x="981352" y="2716596"/>
                </a:cubicBezTo>
                <a:cubicBezTo>
                  <a:pt x="930127" y="2032524"/>
                  <a:pt x="930127" y="2032524"/>
                  <a:pt x="930127" y="2032524"/>
                </a:cubicBezTo>
                <a:cubicBezTo>
                  <a:pt x="609989" y="2257885"/>
                  <a:pt x="609989" y="2257885"/>
                  <a:pt x="609989" y="2257885"/>
                </a:cubicBezTo>
                <a:cubicBezTo>
                  <a:pt x="513257" y="2351730"/>
                  <a:pt x="433583" y="2384249"/>
                  <a:pt x="361794" y="2380229"/>
                </a:cubicBezTo>
                <a:cubicBezTo>
                  <a:pt x="290005" y="2376210"/>
                  <a:pt x="226101" y="2335652"/>
                  <a:pt x="172659" y="2282056"/>
                </a:cubicBezTo>
                <a:cubicBezTo>
                  <a:pt x="93140" y="2207537"/>
                  <a:pt x="38409" y="2142190"/>
                  <a:pt x="20218" y="2084729"/>
                </a:cubicBezTo>
                <a:cubicBezTo>
                  <a:pt x="2026" y="2027268"/>
                  <a:pt x="19084" y="1965942"/>
                  <a:pt x="81854" y="1887712"/>
                </a:cubicBezTo>
                <a:cubicBezTo>
                  <a:pt x="113240" y="1848597"/>
                  <a:pt x="134163" y="1822520"/>
                  <a:pt x="156375" y="1808193"/>
                </a:cubicBezTo>
                <a:cubicBezTo>
                  <a:pt x="199510" y="1767790"/>
                  <a:pt x="208683" y="1743002"/>
                  <a:pt x="398128" y="1627100"/>
                </a:cubicBezTo>
                <a:cubicBezTo>
                  <a:pt x="598034" y="1498160"/>
                  <a:pt x="552322" y="1515064"/>
                  <a:pt x="654208" y="1468218"/>
                </a:cubicBezTo>
                <a:cubicBezTo>
                  <a:pt x="200439" y="1125564"/>
                  <a:pt x="200439" y="1125564"/>
                  <a:pt x="200439" y="1125564"/>
                </a:cubicBezTo>
                <a:cubicBezTo>
                  <a:pt x="83093" y="1031410"/>
                  <a:pt x="15324" y="955602"/>
                  <a:pt x="6305" y="873353"/>
                </a:cubicBezTo>
                <a:cubicBezTo>
                  <a:pt x="-13175" y="804142"/>
                  <a:pt x="13057" y="718027"/>
                  <a:pt x="77116" y="651547"/>
                </a:cubicBezTo>
                <a:cubicBezTo>
                  <a:pt x="129424" y="586356"/>
                  <a:pt x="184310" y="544664"/>
                  <a:pt x="241772" y="526472"/>
                </a:cubicBezTo>
                <a:cubicBezTo>
                  <a:pt x="300522" y="520030"/>
                  <a:pt x="398388" y="544973"/>
                  <a:pt x="526195" y="626089"/>
                </a:cubicBezTo>
                <a:cubicBezTo>
                  <a:pt x="1079118" y="1005436"/>
                  <a:pt x="1079118" y="1005436"/>
                  <a:pt x="1079118" y="1005436"/>
                </a:cubicBezTo>
                <a:cubicBezTo>
                  <a:pt x="989912" y="408766"/>
                  <a:pt x="989912" y="408766"/>
                  <a:pt x="989912" y="408766"/>
                </a:cubicBezTo>
                <a:cubicBezTo>
                  <a:pt x="950951" y="270344"/>
                  <a:pt x="962856" y="162018"/>
                  <a:pt x="1025626" y="83788"/>
                </a:cubicBezTo>
                <a:cubicBezTo>
                  <a:pt x="1057012" y="44673"/>
                  <a:pt x="1101435" y="16019"/>
                  <a:pt x="1148435" y="10866"/>
                </a:cubicBezTo>
                <a:cubicBezTo>
                  <a:pt x="1177166" y="1770"/>
                  <a:pt x="1203604" y="-1129"/>
                  <a:pt x="1230525" y="37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190E1F-4B09-43C6-BC67-2C877C3024C9}"/>
              </a:ext>
            </a:extLst>
          </p:cNvPr>
          <p:cNvSpPr txBox="1"/>
          <p:nvPr/>
        </p:nvSpPr>
        <p:spPr>
          <a:xfrm>
            <a:off x="1772766" y="6104209"/>
            <a:ext cx="318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https://www.youtube.com/watch?v=pm6xCwNKtnQ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63149D-7987-4639-B9BC-2545A0D9466E}"/>
              </a:ext>
            </a:extLst>
          </p:cNvPr>
          <p:cNvSpPr txBox="1"/>
          <p:nvPr/>
        </p:nvSpPr>
        <p:spPr>
          <a:xfrm>
            <a:off x="843378" y="620696"/>
            <a:ext cx="3293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BOB DYLAN</a:t>
            </a:r>
          </a:p>
        </p:txBody>
      </p:sp>
    </p:spTree>
    <p:extLst>
      <p:ext uri="{BB962C8B-B14F-4D97-AF65-F5344CB8AC3E}">
        <p14:creationId xmlns:p14="http://schemas.microsoft.com/office/powerpoint/2010/main" val="144210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D93A1B-C70B-4A3A-907D-B1D484E2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826A54-C9E7-4C12-BE6E-799D91F69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ink Floyd exhibirá en Madrid su arte psicodélico y sus cerdos voladores">
            <a:extLst>
              <a:ext uri="{FF2B5EF4-FFF2-40B4-BE49-F238E27FC236}">
                <a16:creationId xmlns:a16="http://schemas.microsoft.com/office/drawing/2014/main" id="{E86AA9A3-D4B0-4A0C-BDF5-9D61F199E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4095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853890"/>
                </a:lnTo>
                <a:lnTo>
                  <a:pt x="66470" y="3623382"/>
                </a:lnTo>
                <a:cubicBezTo>
                  <a:pt x="271740" y="2936399"/>
                  <a:pt x="512658" y="2295718"/>
                  <a:pt x="725000" y="1836018"/>
                </a:cubicBezTo>
                <a:cubicBezTo>
                  <a:pt x="1181096" y="849971"/>
                  <a:pt x="1763392" y="554600"/>
                  <a:pt x="2384194" y="2238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78E0A0F-7B37-4D4F-A348-C71D99B4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2530858">
            <a:off x="518162" y="70081"/>
            <a:ext cx="641024" cy="1362853"/>
          </a:xfrm>
          <a:custGeom>
            <a:avLst/>
            <a:gdLst>
              <a:gd name="connsiteX0" fmla="*/ 859665 w 959714"/>
              <a:gd name="connsiteY0" fmla="*/ 253055 h 2040405"/>
              <a:gd name="connsiteX1" fmla="*/ 600837 w 959714"/>
              <a:gd name="connsiteY1" fmla="*/ 336121 h 2040405"/>
              <a:gd name="connsiteX2" fmla="*/ 491443 w 959714"/>
              <a:gd name="connsiteY2" fmla="*/ 327956 h 2040405"/>
              <a:gd name="connsiteX3" fmla="*/ 427836 w 959714"/>
              <a:gd name="connsiteY3" fmla="*/ 242763 h 2040405"/>
              <a:gd name="connsiteX4" fmla="*/ 430123 w 959714"/>
              <a:gd name="connsiteY4" fmla="*/ 158833 h 2040405"/>
              <a:gd name="connsiteX5" fmla="*/ 504048 w 959714"/>
              <a:gd name="connsiteY5" fmla="*/ 98532 h 2040405"/>
              <a:gd name="connsiteX6" fmla="*/ 662101 w 959714"/>
              <a:gd name="connsiteY6" fmla="*/ 40854 h 2040405"/>
              <a:gd name="connsiteX7" fmla="*/ 767039 w 959714"/>
              <a:gd name="connsiteY7" fmla="*/ 8464 h 2040405"/>
              <a:gd name="connsiteX8" fmla="*/ 800631 w 959714"/>
              <a:gd name="connsiteY8" fmla="*/ 2 h 2040405"/>
              <a:gd name="connsiteX9" fmla="*/ 905862 w 959714"/>
              <a:gd name="connsiteY9" fmla="*/ 15169 h 2040405"/>
              <a:gd name="connsiteX10" fmla="*/ 951237 w 959714"/>
              <a:gd name="connsiteY10" fmla="*/ 99001 h 2040405"/>
              <a:gd name="connsiteX11" fmla="*/ 944788 w 959714"/>
              <a:gd name="connsiteY11" fmla="*/ 189934 h 2040405"/>
              <a:gd name="connsiteX12" fmla="*/ 859665 w 959714"/>
              <a:gd name="connsiteY12" fmla="*/ 253055 h 2040405"/>
              <a:gd name="connsiteX13" fmla="*/ 758029 w 959714"/>
              <a:gd name="connsiteY13" fmla="*/ 1169655 h 2040405"/>
              <a:gd name="connsiteX14" fmla="*/ 678303 w 959714"/>
              <a:gd name="connsiteY14" fmla="*/ 1180401 h 2040405"/>
              <a:gd name="connsiteX15" fmla="*/ 568349 w 959714"/>
              <a:gd name="connsiteY15" fmla="*/ 1148555 h 2040405"/>
              <a:gd name="connsiteX16" fmla="*/ 426979 w 959714"/>
              <a:gd name="connsiteY16" fmla="*/ 1107611 h 2040405"/>
              <a:gd name="connsiteX17" fmla="*/ 358555 w 959714"/>
              <a:gd name="connsiteY17" fmla="*/ 1079335 h 2040405"/>
              <a:gd name="connsiteX18" fmla="*/ 296912 w 959714"/>
              <a:gd name="connsiteY18" fmla="*/ 1027644 h 2040405"/>
              <a:gd name="connsiteX19" fmla="*/ 289173 w 959714"/>
              <a:gd name="connsiteY19" fmla="*/ 966188 h 2040405"/>
              <a:gd name="connsiteX20" fmla="*/ 300475 w 959714"/>
              <a:gd name="connsiteY20" fmla="*/ 927165 h 2040405"/>
              <a:gd name="connsiteX21" fmla="*/ 344380 w 959714"/>
              <a:gd name="connsiteY21" fmla="*/ 863748 h 2040405"/>
              <a:gd name="connsiteX22" fmla="*/ 416253 w 959714"/>
              <a:gd name="connsiteY22" fmla="*/ 850727 h 2040405"/>
              <a:gd name="connsiteX23" fmla="*/ 512760 w 959714"/>
              <a:gd name="connsiteY23" fmla="*/ 870219 h 2040405"/>
              <a:gd name="connsiteX24" fmla="*/ 674358 w 959714"/>
              <a:gd name="connsiteY24" fmla="*/ 900103 h 2040405"/>
              <a:gd name="connsiteX25" fmla="*/ 713627 w 959714"/>
              <a:gd name="connsiteY25" fmla="*/ 911477 h 2040405"/>
              <a:gd name="connsiteX26" fmla="*/ 814540 w 959714"/>
              <a:gd name="connsiteY26" fmla="*/ 974540 h 2040405"/>
              <a:gd name="connsiteX27" fmla="*/ 825611 w 959714"/>
              <a:gd name="connsiteY27" fmla="*/ 1053880 h 2040405"/>
              <a:gd name="connsiteX28" fmla="*/ 809789 w 959714"/>
              <a:gd name="connsiteY28" fmla="*/ 1108512 h 2040405"/>
              <a:gd name="connsiteX29" fmla="*/ 758029 w 959714"/>
              <a:gd name="connsiteY29" fmla="*/ 1169655 h 2040405"/>
              <a:gd name="connsiteX30" fmla="*/ 402013 w 959714"/>
              <a:gd name="connsiteY30" fmla="*/ 2007680 h 2040405"/>
              <a:gd name="connsiteX31" fmla="*/ 311765 w 959714"/>
              <a:gd name="connsiteY31" fmla="*/ 2040405 h 2040405"/>
              <a:gd name="connsiteX32" fmla="*/ 270743 w 959714"/>
              <a:gd name="connsiteY32" fmla="*/ 2032224 h 2040405"/>
              <a:gd name="connsiteX33" fmla="*/ 213313 w 959714"/>
              <a:gd name="connsiteY33" fmla="*/ 1991317 h 2040405"/>
              <a:gd name="connsiteX34" fmla="*/ 41022 w 959714"/>
              <a:gd name="connsiteY34" fmla="*/ 1778603 h 2040405"/>
              <a:gd name="connsiteX35" fmla="*/ 0 w 959714"/>
              <a:gd name="connsiteY35" fmla="*/ 1696789 h 2040405"/>
              <a:gd name="connsiteX36" fmla="*/ 8204 w 959714"/>
              <a:gd name="connsiteY36" fmla="*/ 1647701 h 2040405"/>
              <a:gd name="connsiteX37" fmla="*/ 32817 w 959714"/>
              <a:gd name="connsiteY37" fmla="*/ 1606795 h 2040405"/>
              <a:gd name="connsiteX38" fmla="*/ 57430 w 959714"/>
              <a:gd name="connsiteY38" fmla="*/ 1590432 h 2040405"/>
              <a:gd name="connsiteX39" fmla="*/ 114861 w 959714"/>
              <a:gd name="connsiteY39" fmla="*/ 1557707 h 2040405"/>
              <a:gd name="connsiteX40" fmla="*/ 188700 w 959714"/>
              <a:gd name="connsiteY40" fmla="*/ 1582251 h 2040405"/>
              <a:gd name="connsiteX41" fmla="*/ 254335 w 959714"/>
              <a:gd name="connsiteY41" fmla="*/ 1647701 h 2040405"/>
              <a:gd name="connsiteX42" fmla="*/ 311765 w 959714"/>
              <a:gd name="connsiteY42" fmla="*/ 1721333 h 2040405"/>
              <a:gd name="connsiteX43" fmla="*/ 393809 w 959714"/>
              <a:gd name="connsiteY43" fmla="*/ 1811328 h 2040405"/>
              <a:gd name="connsiteX44" fmla="*/ 451239 w 959714"/>
              <a:gd name="connsiteY44" fmla="*/ 1909504 h 2040405"/>
              <a:gd name="connsiteX45" fmla="*/ 402013 w 959714"/>
              <a:gd name="connsiteY45" fmla="*/ 2007680 h 20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59714" h="2040405">
                <a:moveTo>
                  <a:pt x="859665" y="253055"/>
                </a:moveTo>
                <a:cubicBezTo>
                  <a:pt x="859665" y="253055"/>
                  <a:pt x="649789" y="317835"/>
                  <a:pt x="600837" y="336121"/>
                </a:cubicBezTo>
                <a:cubicBezTo>
                  <a:pt x="556048" y="347404"/>
                  <a:pt x="519583" y="344682"/>
                  <a:pt x="491443" y="327956"/>
                </a:cubicBezTo>
                <a:cubicBezTo>
                  <a:pt x="459141" y="318232"/>
                  <a:pt x="439326" y="287500"/>
                  <a:pt x="427836" y="242763"/>
                </a:cubicBezTo>
                <a:cubicBezTo>
                  <a:pt x="419218" y="209211"/>
                  <a:pt x="417636" y="179840"/>
                  <a:pt x="430123" y="158833"/>
                </a:cubicBezTo>
                <a:cubicBezTo>
                  <a:pt x="442610" y="137825"/>
                  <a:pt x="473329" y="118179"/>
                  <a:pt x="504048" y="98532"/>
                </a:cubicBezTo>
                <a:cubicBezTo>
                  <a:pt x="515246" y="95711"/>
                  <a:pt x="662101" y="40854"/>
                  <a:pt x="662101" y="40854"/>
                </a:cubicBezTo>
                <a:cubicBezTo>
                  <a:pt x="706890" y="29571"/>
                  <a:pt x="744644" y="14106"/>
                  <a:pt x="767039" y="8464"/>
                </a:cubicBezTo>
                <a:cubicBezTo>
                  <a:pt x="800631" y="2"/>
                  <a:pt x="800631" y="2"/>
                  <a:pt x="800631" y="2"/>
                </a:cubicBezTo>
                <a:cubicBezTo>
                  <a:pt x="848292" y="-97"/>
                  <a:pt x="884757" y="2624"/>
                  <a:pt x="905862" y="15169"/>
                </a:cubicBezTo>
                <a:cubicBezTo>
                  <a:pt x="922804" y="34717"/>
                  <a:pt x="939747" y="54264"/>
                  <a:pt x="951237" y="99001"/>
                </a:cubicBezTo>
                <a:cubicBezTo>
                  <a:pt x="962727" y="143737"/>
                  <a:pt x="964310" y="173108"/>
                  <a:pt x="944788" y="189934"/>
                </a:cubicBezTo>
                <a:cubicBezTo>
                  <a:pt x="932301" y="210941"/>
                  <a:pt x="901582" y="230588"/>
                  <a:pt x="859665" y="253055"/>
                </a:cubicBezTo>
                <a:close/>
                <a:moveTo>
                  <a:pt x="758029" y="1169655"/>
                </a:moveTo>
                <a:cubicBezTo>
                  <a:pt x="737801" y="1180715"/>
                  <a:pt x="711979" y="1181695"/>
                  <a:pt x="678303" y="1180401"/>
                </a:cubicBezTo>
                <a:cubicBezTo>
                  <a:pt x="631180" y="1166753"/>
                  <a:pt x="676043" y="1188206"/>
                  <a:pt x="568349" y="1148555"/>
                </a:cubicBezTo>
                <a:cubicBezTo>
                  <a:pt x="450541" y="1114435"/>
                  <a:pt x="426979" y="1107611"/>
                  <a:pt x="426979" y="1107611"/>
                </a:cubicBezTo>
                <a:cubicBezTo>
                  <a:pt x="358555" y="1079335"/>
                  <a:pt x="358555" y="1079335"/>
                  <a:pt x="358555" y="1079335"/>
                </a:cubicBezTo>
                <a:cubicBezTo>
                  <a:pt x="321546" y="1060157"/>
                  <a:pt x="300245" y="1045528"/>
                  <a:pt x="296912" y="1027644"/>
                </a:cubicBezTo>
                <a:cubicBezTo>
                  <a:pt x="285725" y="1007486"/>
                  <a:pt x="282392" y="989602"/>
                  <a:pt x="289173" y="966188"/>
                </a:cubicBezTo>
                <a:cubicBezTo>
                  <a:pt x="289173" y="966188"/>
                  <a:pt x="293694" y="950579"/>
                  <a:pt x="300475" y="927165"/>
                </a:cubicBezTo>
                <a:cubicBezTo>
                  <a:pt x="307256" y="903751"/>
                  <a:pt x="321891" y="882612"/>
                  <a:pt x="344380" y="863748"/>
                </a:cubicBezTo>
                <a:cubicBezTo>
                  <a:pt x="356755" y="850413"/>
                  <a:pt x="384837" y="841628"/>
                  <a:pt x="416253" y="850727"/>
                </a:cubicBezTo>
                <a:cubicBezTo>
                  <a:pt x="457783" y="854296"/>
                  <a:pt x="489198" y="863395"/>
                  <a:pt x="512760" y="870219"/>
                </a:cubicBezTo>
                <a:cubicBezTo>
                  <a:pt x="585705" y="882886"/>
                  <a:pt x="627235" y="886455"/>
                  <a:pt x="674358" y="900103"/>
                </a:cubicBezTo>
                <a:cubicBezTo>
                  <a:pt x="713627" y="911477"/>
                  <a:pt x="713627" y="911477"/>
                  <a:pt x="713627" y="911477"/>
                </a:cubicBezTo>
                <a:cubicBezTo>
                  <a:pt x="758490" y="932929"/>
                  <a:pt x="793238" y="959912"/>
                  <a:pt x="814540" y="974540"/>
                </a:cubicBezTo>
                <a:cubicBezTo>
                  <a:pt x="833580" y="996974"/>
                  <a:pt x="834653" y="1022662"/>
                  <a:pt x="825611" y="1053880"/>
                </a:cubicBezTo>
                <a:cubicBezTo>
                  <a:pt x="821091" y="1069489"/>
                  <a:pt x="816570" y="1085099"/>
                  <a:pt x="809789" y="1108512"/>
                </a:cubicBezTo>
                <a:cubicBezTo>
                  <a:pt x="795153" y="1129651"/>
                  <a:pt x="780518" y="1150790"/>
                  <a:pt x="758029" y="1169655"/>
                </a:cubicBezTo>
                <a:close/>
                <a:moveTo>
                  <a:pt x="402013" y="2007680"/>
                </a:moveTo>
                <a:cubicBezTo>
                  <a:pt x="369196" y="2032224"/>
                  <a:pt x="336378" y="2040405"/>
                  <a:pt x="311765" y="2040405"/>
                </a:cubicBezTo>
                <a:cubicBezTo>
                  <a:pt x="303561" y="2040405"/>
                  <a:pt x="287152" y="2040405"/>
                  <a:pt x="270743" y="2032224"/>
                </a:cubicBezTo>
                <a:cubicBezTo>
                  <a:pt x="254335" y="2024042"/>
                  <a:pt x="237926" y="2007680"/>
                  <a:pt x="213313" y="1991317"/>
                </a:cubicBezTo>
                <a:cubicBezTo>
                  <a:pt x="188700" y="1966773"/>
                  <a:pt x="41022" y="1778603"/>
                  <a:pt x="41022" y="1778603"/>
                </a:cubicBezTo>
                <a:cubicBezTo>
                  <a:pt x="16409" y="1745877"/>
                  <a:pt x="0" y="1713152"/>
                  <a:pt x="0" y="1696789"/>
                </a:cubicBezTo>
                <a:cubicBezTo>
                  <a:pt x="0" y="1672245"/>
                  <a:pt x="0" y="1655883"/>
                  <a:pt x="8204" y="1647701"/>
                </a:cubicBezTo>
                <a:cubicBezTo>
                  <a:pt x="16409" y="1631339"/>
                  <a:pt x="24613" y="1623158"/>
                  <a:pt x="32817" y="1606795"/>
                </a:cubicBezTo>
                <a:cubicBezTo>
                  <a:pt x="49226" y="1598614"/>
                  <a:pt x="57430" y="1590432"/>
                  <a:pt x="57430" y="1590432"/>
                </a:cubicBezTo>
                <a:cubicBezTo>
                  <a:pt x="73839" y="1574070"/>
                  <a:pt x="98452" y="1565888"/>
                  <a:pt x="114861" y="1557707"/>
                </a:cubicBezTo>
                <a:cubicBezTo>
                  <a:pt x="139474" y="1557707"/>
                  <a:pt x="164087" y="1565888"/>
                  <a:pt x="188700" y="1582251"/>
                </a:cubicBezTo>
                <a:cubicBezTo>
                  <a:pt x="213313" y="1590432"/>
                  <a:pt x="237926" y="1614976"/>
                  <a:pt x="254335" y="1647701"/>
                </a:cubicBezTo>
                <a:cubicBezTo>
                  <a:pt x="311765" y="1721333"/>
                  <a:pt x="311765" y="1721333"/>
                  <a:pt x="311765" y="1721333"/>
                </a:cubicBezTo>
                <a:cubicBezTo>
                  <a:pt x="393809" y="1811328"/>
                  <a:pt x="393809" y="1811328"/>
                  <a:pt x="393809" y="1811328"/>
                </a:cubicBezTo>
                <a:cubicBezTo>
                  <a:pt x="426626" y="1852235"/>
                  <a:pt x="443035" y="1884960"/>
                  <a:pt x="451239" y="1909504"/>
                </a:cubicBezTo>
                <a:cubicBezTo>
                  <a:pt x="451239" y="1942229"/>
                  <a:pt x="443035" y="1983136"/>
                  <a:pt x="402013" y="20076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12449D-4F4E-4A0D-8E30-0F2EB00B9DAF}"/>
              </a:ext>
            </a:extLst>
          </p:cNvPr>
          <p:cNvSpPr txBox="1"/>
          <p:nvPr/>
        </p:nvSpPr>
        <p:spPr>
          <a:xfrm>
            <a:off x="339572" y="6242767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https://www.youtube.com/watch?v=JwYX52BP2Sk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D65AA5-9D14-435D-8314-829CD7205E16}"/>
              </a:ext>
            </a:extLst>
          </p:cNvPr>
          <p:cNvSpPr txBox="1"/>
          <p:nvPr/>
        </p:nvSpPr>
        <p:spPr>
          <a:xfrm>
            <a:off x="8362764" y="266330"/>
            <a:ext cx="360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PINK FLOYD</a:t>
            </a:r>
          </a:p>
        </p:txBody>
      </p:sp>
    </p:spTree>
    <p:extLst>
      <p:ext uri="{BB962C8B-B14F-4D97-AF65-F5344CB8AC3E}">
        <p14:creationId xmlns:p14="http://schemas.microsoft.com/office/powerpoint/2010/main" val="83738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D89EBB-72B3-43C9-BAA0-C3D3A97AD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A6BA549-E7EA-4091-94B3-7B2B3044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8F1BC7-300C-42D8-81DB-43048955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37" y="496643"/>
            <a:ext cx="9492866" cy="576000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4400" spc="-100" dirty="0">
                <a:latin typeface="Aharoni" panose="02010803020104030203" pitchFamily="2" charset="-79"/>
                <a:cs typeface="Aharoni" panose="02010803020104030203" pitchFamily="2" charset="-79"/>
              </a:rPr>
              <a:t>DIRE STRAITS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613F3963-915E-4812-8B39-BE6EA7CC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524375" y="-809624"/>
            <a:ext cx="3143251" cy="12192001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146" name="Picture 2" descr="Volverán Dire Straits en 2018? - Muzikalia">
            <a:extLst>
              <a:ext uri="{FF2B5EF4-FFF2-40B4-BE49-F238E27FC236}">
                <a16:creationId xmlns:a16="http://schemas.microsoft.com/office/drawing/2014/main" id="{0971EE3B-BCD5-42C6-966B-C7A717B0FC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5"/>
          <a:stretch/>
        </p:blipFill>
        <p:spPr bwMode="auto">
          <a:xfrm>
            <a:off x="20" y="1317077"/>
            <a:ext cx="12191980" cy="4833286"/>
          </a:xfrm>
          <a:custGeom>
            <a:avLst/>
            <a:gdLst/>
            <a:ahLst/>
            <a:cxnLst/>
            <a:rect l="l" t="t" r="r" b="b"/>
            <a:pathLst>
              <a:path w="12192000" h="4008527">
                <a:moveTo>
                  <a:pt x="4189346" y="67"/>
                </a:moveTo>
                <a:cubicBezTo>
                  <a:pt x="6609616" y="-2813"/>
                  <a:pt x="11142685" y="89351"/>
                  <a:pt x="11767395" y="89351"/>
                </a:cubicBezTo>
                <a:cubicBezTo>
                  <a:pt x="11866707" y="89351"/>
                  <a:pt x="11953607" y="89351"/>
                  <a:pt x="12029645" y="89351"/>
                </a:cubicBezTo>
                <a:lnTo>
                  <a:pt x="12192000" y="89351"/>
                </a:lnTo>
                <a:lnTo>
                  <a:pt x="12192000" y="3985854"/>
                </a:lnTo>
                <a:lnTo>
                  <a:pt x="12191997" y="3985854"/>
                </a:lnTo>
                <a:lnTo>
                  <a:pt x="12191997" y="3974419"/>
                </a:lnTo>
                <a:lnTo>
                  <a:pt x="12184243" y="3974470"/>
                </a:lnTo>
                <a:cubicBezTo>
                  <a:pt x="11170126" y="3981070"/>
                  <a:pt x="9547540" y="3991630"/>
                  <a:pt x="6951408" y="4008527"/>
                </a:cubicBezTo>
                <a:cubicBezTo>
                  <a:pt x="6951408" y="4008527"/>
                  <a:pt x="6951408" y="4008527"/>
                  <a:pt x="3941397" y="3963467"/>
                </a:cubicBezTo>
                <a:cubicBezTo>
                  <a:pt x="3941397" y="3963467"/>
                  <a:pt x="3941397" y="3963467"/>
                  <a:pt x="1332721" y="3963467"/>
                </a:cubicBezTo>
                <a:cubicBezTo>
                  <a:pt x="1232387" y="3963467"/>
                  <a:pt x="831053" y="3963467"/>
                  <a:pt x="329384" y="3963467"/>
                </a:cubicBezTo>
                <a:lnTo>
                  <a:pt x="0" y="3969926"/>
                </a:lnTo>
                <a:lnTo>
                  <a:pt x="0" y="40691"/>
                </a:lnTo>
                <a:lnTo>
                  <a:pt x="20858" y="40713"/>
                </a:lnTo>
                <a:cubicBezTo>
                  <a:pt x="1271033" y="41633"/>
                  <a:pt x="2406326" y="39179"/>
                  <a:pt x="2925316" y="19546"/>
                </a:cubicBezTo>
                <a:cubicBezTo>
                  <a:pt x="3184813" y="6458"/>
                  <a:pt x="3630821" y="732"/>
                  <a:pt x="4189346" y="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88041D-CAA4-4F0B-8773-8A8E45EDCEE2}"/>
              </a:ext>
            </a:extLst>
          </p:cNvPr>
          <p:cNvSpPr txBox="1"/>
          <p:nvPr/>
        </p:nvSpPr>
        <p:spPr>
          <a:xfrm>
            <a:off x="3028765" y="6304004"/>
            <a:ext cx="74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https://www.youtube.com/watch?v=kd9TlGDZGkI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8949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Panorámica</PresentationFormat>
  <Paragraphs>16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Avenir Next LT Pro</vt:lpstr>
      <vt:lpstr>Sagona Book</vt:lpstr>
      <vt:lpstr>The Hand Extrablack</vt:lpstr>
      <vt:lpstr>BlobVTI</vt:lpstr>
      <vt:lpstr>Presentación de PowerPoint</vt:lpstr>
      <vt:lpstr>Presentación de PowerPoint</vt:lpstr>
      <vt:lpstr>Bob Marley https://www.youtube.com/watch?v=69RdQFDuYPI </vt:lpstr>
      <vt:lpstr>Presentación de PowerPoint</vt:lpstr>
      <vt:lpstr>THE BEATLES</vt:lpstr>
      <vt:lpstr>Presentación de PowerPoint</vt:lpstr>
      <vt:lpstr>Presentación de PowerPoint</vt:lpstr>
      <vt:lpstr>Presentación de PowerPoint</vt:lpstr>
      <vt:lpstr>DIRE STRAITS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guillen</dc:creator>
  <cp:lastModifiedBy>maria guillen</cp:lastModifiedBy>
  <cp:revision>1</cp:revision>
  <dcterms:created xsi:type="dcterms:W3CDTF">2020-11-17T21:27:59Z</dcterms:created>
  <dcterms:modified xsi:type="dcterms:W3CDTF">2020-11-17T21:28:11Z</dcterms:modified>
</cp:coreProperties>
</file>