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04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1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17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62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5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7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07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2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62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05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79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5308E-00C5-4E4A-B28A-4BE351EDC116}" type="datetimeFigureOut">
              <a:rPr lang="es-ES" smtClean="0"/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E7EE-1FF9-4C5D-9C20-D926C5D7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44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3451">
            <a:off x="-83300" y="95395"/>
            <a:ext cx="1623403" cy="12200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20 CuadroTexto"/>
          <p:cNvSpPr txBox="1"/>
          <p:nvPr/>
        </p:nvSpPr>
        <p:spPr>
          <a:xfrm>
            <a:off x="728401" y="1107678"/>
            <a:ext cx="368673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1400" b="1" dirty="0" smtClean="0"/>
              <a:t>Aprenentatge actiu i en constant evolució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TIC informàtica i experimentació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Català com a llengua vehicular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Activitats creatives de llenguatge(tresor/artistes/protagonista)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Estimulació del llenguatge des de  P3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BITS a educació infantil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Racons de treball de P3 a 6è (llengua, matemàtiques i experimentació)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Fem reciclatge tots els dilluns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Tots els dimecres  s’esmorza fruita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BIBLIOTECA , servei de préstec un cop per setmana de 1r a 6è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PROJECTES de P3 a 6è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Reunió de delegats un cop al mes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Lectura en parella i 30’ diaris de lectura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Eix transversal</a:t>
            </a:r>
          </a:p>
          <a:p>
            <a:endParaRPr lang="ca-ES" sz="1200" dirty="0"/>
          </a:p>
          <a:p>
            <a:r>
              <a:rPr lang="ca-ES" sz="1400" b="1" dirty="0" smtClean="0"/>
              <a:t>Projecte DECIDEIX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Prevenció i resolució de conflictes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Educació en valors i potenciació de la cultura de l’esforç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Treball d’emocions</a:t>
            </a:r>
          </a:p>
          <a:p>
            <a:endParaRPr lang="ca-ES" sz="1400" b="1" dirty="0" smtClean="0"/>
          </a:p>
          <a:p>
            <a:pPr marL="171450" indent="-171450">
              <a:buFont typeface="Arial" pitchFamily="34" charset="0"/>
              <a:buChar char="•"/>
            </a:pPr>
            <a:endParaRPr lang="ca-E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ca-ES" sz="1200" dirty="0" smtClean="0"/>
          </a:p>
          <a:p>
            <a:pPr marL="285750" indent="-285750">
              <a:buFont typeface="Arial" pitchFamily="34" charset="0"/>
              <a:buChar char="•"/>
            </a:pPr>
            <a:endParaRPr lang="ca-E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ca-ES" sz="1200" dirty="0" smtClean="0"/>
          </a:p>
          <a:p>
            <a:endParaRPr lang="ca-ES" sz="1200" dirty="0"/>
          </a:p>
        </p:txBody>
      </p:sp>
      <p:sp>
        <p:nvSpPr>
          <p:cNvPr id="6" name="21 CuadroTexto"/>
          <p:cNvSpPr txBox="1"/>
          <p:nvPr/>
        </p:nvSpPr>
        <p:spPr>
          <a:xfrm>
            <a:off x="4967712" y="601634"/>
            <a:ext cx="3811364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1400" b="1" dirty="0" smtClean="0"/>
              <a:t>Col·laboració amb les famílies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Participació en activitats diverses de P3 a 6è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Comunicació permanent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Tutories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Web de l’escola </a:t>
            </a:r>
          </a:p>
          <a:p>
            <a:endParaRPr lang="ca-ES" sz="1200" dirty="0" smtClean="0"/>
          </a:p>
          <a:p>
            <a:r>
              <a:rPr lang="ca-ES" sz="1400" b="1" dirty="0" smtClean="0"/>
              <a:t>Atenció a la diversitat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Tractament personalitzat de l’alumne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SEP dins la classe i  de 12’30 a 13’30 dilluns i dimecres</a:t>
            </a:r>
          </a:p>
          <a:p>
            <a:r>
              <a:rPr lang="ca-ES" sz="1200" dirty="0" smtClean="0"/>
              <a:t>     pels nens/es que ho necessiten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a-ES" sz="1200" dirty="0" smtClean="0"/>
              <a:t>Servei  psicopedagògic EAP</a:t>
            </a:r>
          </a:p>
          <a:p>
            <a:endParaRPr lang="ca-ES" sz="1400" b="1" dirty="0"/>
          </a:p>
          <a:p>
            <a:r>
              <a:rPr lang="ca-ES" sz="1400" b="1" dirty="0" smtClean="0"/>
              <a:t>Sortides i colònies a final de cicle (P5/2n /4t i 6è)</a:t>
            </a:r>
          </a:p>
          <a:p>
            <a:endParaRPr lang="ca-ES" sz="1400" b="1" dirty="0"/>
          </a:p>
          <a:p>
            <a:r>
              <a:rPr lang="ca-ES" sz="1400" b="1" dirty="0" smtClean="0"/>
              <a:t>Piscina a 2n de primària</a:t>
            </a:r>
          </a:p>
          <a:p>
            <a:endParaRPr lang="ca-ES" sz="1400" b="1" dirty="0" smtClean="0"/>
          </a:p>
          <a:p>
            <a:r>
              <a:rPr lang="ca-ES" sz="1400" b="1" dirty="0" smtClean="0"/>
              <a:t>Serveis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a-ES" sz="1200" dirty="0" smtClean="0"/>
              <a:t>Menjador (Cuina pròpia)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a-ES" sz="1200" dirty="0" smtClean="0"/>
              <a:t>Servei d’acollida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a-ES" sz="1200" smtClean="0"/>
              <a:t>Autocar</a:t>
            </a:r>
            <a:endParaRPr lang="ca-ES" sz="12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ca-ES" sz="1200" b="1" dirty="0" smtClean="0"/>
          </a:p>
          <a:p>
            <a:pPr marL="171450" indent="-171450">
              <a:buFont typeface="Arial" pitchFamily="34" charset="0"/>
              <a:buChar char="•"/>
            </a:pPr>
            <a:endParaRPr lang="ca-ES" sz="1200" dirty="0"/>
          </a:p>
          <a:p>
            <a:endParaRPr lang="ca-ES" sz="1400" b="1" dirty="0" smtClean="0"/>
          </a:p>
        </p:txBody>
      </p:sp>
      <p:sp>
        <p:nvSpPr>
          <p:cNvPr id="7" name="23 CuadroTexto"/>
          <p:cNvSpPr txBox="1"/>
          <p:nvPr/>
        </p:nvSpPr>
        <p:spPr>
          <a:xfrm>
            <a:off x="1282411" y="5651164"/>
            <a:ext cx="33025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b="1" dirty="0" smtClean="0"/>
              <a:t>HORARI EDUCATIU</a:t>
            </a:r>
          </a:p>
          <a:p>
            <a:r>
              <a:rPr lang="es-ES" sz="1200" b="1" dirty="0" smtClean="0"/>
              <a:t>Infantil i </a:t>
            </a:r>
            <a:r>
              <a:rPr lang="es-ES" sz="1200" b="1" dirty="0" err="1" smtClean="0"/>
              <a:t>Primària</a:t>
            </a:r>
            <a:r>
              <a:rPr lang="es-ES" sz="1200" b="1" dirty="0" smtClean="0"/>
              <a:t> de 9 a 12’30 h i de 15 a 16’30 h</a:t>
            </a:r>
            <a:endParaRPr lang="es-ES" sz="1200" b="1" dirty="0"/>
          </a:p>
        </p:txBody>
      </p:sp>
      <p:pic>
        <p:nvPicPr>
          <p:cNvPr id="8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14732" y="217065"/>
            <a:ext cx="1302229" cy="9766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695" y="224437"/>
            <a:ext cx="1135532" cy="8516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2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75895" y="1463094"/>
            <a:ext cx="956664" cy="7174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2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431" y="1159541"/>
            <a:ext cx="1208415" cy="9063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2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086" y="4534878"/>
            <a:ext cx="1403648" cy="10527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26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263" y="5125806"/>
            <a:ext cx="1231488" cy="923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" name="27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8182">
            <a:off x="170593" y="5306895"/>
            <a:ext cx="1115616" cy="8367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15" name="4 Grupo"/>
          <p:cNvGrpSpPr/>
          <p:nvPr/>
        </p:nvGrpSpPr>
        <p:grpSpPr>
          <a:xfrm>
            <a:off x="49127" y="6281289"/>
            <a:ext cx="9178173" cy="522426"/>
            <a:chOff x="0" y="6390255"/>
            <a:chExt cx="9178173" cy="522426"/>
          </a:xfrm>
        </p:grpSpPr>
        <p:pic>
          <p:nvPicPr>
            <p:cNvPr id="17" name="28 Imagen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404888"/>
              <a:ext cx="1962594" cy="507793"/>
            </a:xfrm>
            <a:prstGeom prst="rect">
              <a:avLst/>
            </a:prstGeom>
          </p:spPr>
        </p:pic>
        <p:pic>
          <p:nvPicPr>
            <p:cNvPr id="18" name="34 Imagen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2594" y="6393389"/>
              <a:ext cx="2071114" cy="507793"/>
            </a:xfrm>
            <a:prstGeom prst="rect">
              <a:avLst/>
            </a:prstGeom>
          </p:spPr>
        </p:pic>
        <p:pic>
          <p:nvPicPr>
            <p:cNvPr id="19" name="36 Imagen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9326" y="6390255"/>
              <a:ext cx="2071114" cy="507793"/>
            </a:xfrm>
            <a:prstGeom prst="rect">
              <a:avLst/>
            </a:prstGeom>
          </p:spPr>
        </p:pic>
        <p:pic>
          <p:nvPicPr>
            <p:cNvPr id="20" name="37 Imagen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3679" y="6390322"/>
              <a:ext cx="2071114" cy="507793"/>
            </a:xfrm>
            <a:prstGeom prst="rect">
              <a:avLst/>
            </a:prstGeom>
          </p:spPr>
        </p:pic>
        <p:pic>
          <p:nvPicPr>
            <p:cNvPr id="21" name="38 Imagen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7059" y="6404888"/>
              <a:ext cx="2071114" cy="507793"/>
            </a:xfrm>
            <a:prstGeom prst="rect">
              <a:avLst/>
            </a:prstGeom>
          </p:spPr>
        </p:pic>
      </p:grpSp>
      <p:pic>
        <p:nvPicPr>
          <p:cNvPr id="16" name="39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607" y="3539712"/>
            <a:ext cx="1135532" cy="8516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37720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Presentación en pantalla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super</dc:creator>
  <cp:lastModifiedBy>super</cp:lastModifiedBy>
  <cp:revision>1</cp:revision>
  <dcterms:created xsi:type="dcterms:W3CDTF">2015-03-06T12:16:55Z</dcterms:created>
  <dcterms:modified xsi:type="dcterms:W3CDTF">2015-03-06T12:17:33Z</dcterms:modified>
</cp:coreProperties>
</file>