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315F8-7EBA-4BF6-AC74-D154645D5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4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Quin és El volcà més gran  i el més petit?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E88E4A-1950-42BA-B619-E51C89DE0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Per Duna </a:t>
            </a:r>
            <a:r>
              <a:rPr lang="es-E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klomp</a:t>
            </a:r>
            <a:r>
              <a:rPr lang="es-E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forns</a:t>
            </a:r>
            <a:r>
              <a:rPr lang="es-E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i Lau </a:t>
            </a:r>
            <a:r>
              <a:rPr lang="es-E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oost</a:t>
            </a:r>
            <a:r>
              <a:rPr lang="es-E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torres</a:t>
            </a:r>
          </a:p>
        </p:txBody>
      </p:sp>
      <p:pic>
        <p:nvPicPr>
          <p:cNvPr id="2050" name="Picture 2" descr="Hawaii’s Mauna Loa, world’s largest active volcano - alert ...">
            <a:extLst>
              <a:ext uri="{FF2B5EF4-FFF2-40B4-BE49-F238E27FC236}">
                <a16:creationId xmlns:a16="http://schemas.microsoft.com/office/drawing/2014/main" id="{FE0B7D16-7E74-4026-89BF-2FE8FFAE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91" y="3429000"/>
            <a:ext cx="3929270" cy="25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excomate (Puebla): UPDATED 2020 All You Need to Know ...">
            <a:extLst>
              <a:ext uri="{FF2B5EF4-FFF2-40B4-BE49-F238E27FC236}">
                <a16:creationId xmlns:a16="http://schemas.microsoft.com/office/drawing/2014/main" id="{3BB0D65A-A8D1-4986-8C42-D0E9AD05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40" y="4121495"/>
            <a:ext cx="4496044" cy="25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051EF-5F86-4555-BC05-7E23FBDF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34887"/>
            <a:ext cx="3631097" cy="1020419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1)MANUA LOA </a:t>
            </a:r>
            <a:r>
              <a:rPr lang="es-ES" dirty="0"/>
              <a:t>          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00EF1B-ADE1-404B-B306-267FF7028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37230" y="1998988"/>
            <a:ext cx="10580130" cy="3910493"/>
          </a:xfrm>
        </p:spPr>
        <p:txBody>
          <a:bodyPr>
            <a:noAutofit/>
          </a:bodyPr>
          <a:lstStyle/>
          <a:p>
            <a:pPr lvl="6"/>
            <a:r>
              <a:rPr lang="ca-ES" sz="280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Mauna Lloa és el volcà en escut més gran del món. Posseeix forma d'escut a causa que la seva lava és extremadament fluïda. Les erupcions rarament són violentes i la seva forma més comuna és a l'estil hawaià, Al principi de l'erupció és típic que s'obri una falla(com un saqueig al terra que pot provocar enderrocaments) de diversos quilòmetres de llarg, amb corrents de lava traslladant-se per tota la seva longitud en una anomenada "cortina de foc." Després de pocs dies, l'activitat es concentra en un sol lloc.</a:t>
            </a:r>
            <a:endParaRPr lang="es-ES" sz="2800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reflection blurRad="6350" stA="53000" endA="300" endPos="35500" dir="5400000" sy="-90000" algn="bl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7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7BDC8-CD4A-4837-ACBB-6BEF7898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721" y="639315"/>
            <a:ext cx="3896139" cy="1209262"/>
          </a:xfrm>
        </p:spPr>
        <p:txBody>
          <a:bodyPr/>
          <a:lstStyle/>
          <a:p>
            <a:r>
              <a:rPr lang="ca-E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2)MANUA LOA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FA450-3709-453E-89CD-65E96BFED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20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volcà Mauna Lloa és també  un dels més actius a les illes Hawaianes i un dels cinc volcans que formen l'illa d ‘Hawaii juntament amb Mauna Kea, </a:t>
            </a:r>
            <a:r>
              <a:rPr lang="ca-ES" sz="32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Hualalai</a:t>
            </a:r>
            <a:r>
              <a:rPr lang="ca-ES" sz="320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a-ES" sz="32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Kohala</a:t>
            </a:r>
            <a:r>
              <a:rPr lang="ca-ES" sz="320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ca-ES" sz="32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Kī</a:t>
            </a:r>
            <a:r>
              <a:rPr lang="ca-ES" sz="320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32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lauea</a:t>
            </a:r>
            <a:r>
              <a:rPr lang="ca-ES" sz="320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 Hawaià, Mauna Lloa significa muntanya alta, amb un volum de aproximadament 75.000 km. Mauna Lloa és la part exposada d'una muntanya enorme sorgida a la meitat de l'oceà, en el centre de l'anell de foc.</a:t>
            </a:r>
            <a:br>
              <a:rPr lang="ca-ES" sz="2400" i="1" dirty="0">
                <a:solidFill>
                  <a:srgbClr val="00206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30398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516BD-738B-4553-B7DE-92A31F9F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113" y="901532"/>
            <a:ext cx="4045226" cy="1293028"/>
          </a:xfrm>
        </p:spPr>
        <p:txBody>
          <a:bodyPr/>
          <a:lstStyle/>
          <a:p>
            <a:r>
              <a:rPr lang="ca-E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2)MANUA LOA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4DF793-C612-453D-BF46-6E112E7B9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20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S'han produït unes 33 erupcions de Mauna Lloa en temps històrics, sent l'última al març-abril de 1984 (</a:t>
            </a:r>
            <a:r>
              <a:rPr lang="ca-ES" sz="32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Lockwood</a:t>
            </a:r>
            <a:r>
              <a:rPr lang="ca-ES" sz="320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1995).  Les erupcions de 1926 i de 1959 van destruir diversos llogarets, i la ciutat de Fil està parcialment construïda sobre els corrents de lava de finals del segle XIX. El Mauna Lloa és part del programa.</a:t>
            </a:r>
            <a:endParaRPr lang="ca-E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157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EC587-D03D-477D-AF16-99287767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3" y="1594263"/>
            <a:ext cx="6271591" cy="1050236"/>
          </a:xfrm>
        </p:spPr>
        <p:txBody>
          <a:bodyPr/>
          <a:lstStyle/>
          <a:p>
            <a:r>
              <a:rPr lang="ca-E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Aquí algunes imatges</a:t>
            </a:r>
          </a:p>
        </p:txBody>
      </p:sp>
      <p:pic>
        <p:nvPicPr>
          <p:cNvPr id="1026" name="Picture 2" descr="Bildergebnis für mauna loa | Hawaii volcano, Cotopaxi ...">
            <a:extLst>
              <a:ext uri="{FF2B5EF4-FFF2-40B4-BE49-F238E27FC236}">
                <a16:creationId xmlns:a16="http://schemas.microsoft.com/office/drawing/2014/main" id="{9ADDAA20-3A02-436E-B2B6-B6FFAE3BF1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3" y="2644499"/>
            <a:ext cx="6047051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una Loa | Big island (Hawaii island) | Havajské ostrovy ...">
            <a:extLst>
              <a:ext uri="{FF2B5EF4-FFF2-40B4-BE49-F238E27FC236}">
                <a16:creationId xmlns:a16="http://schemas.microsoft.com/office/drawing/2014/main" id="{BA5054FE-EB2D-4EA0-BA8E-16E578C4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64" y="110951"/>
            <a:ext cx="4723946" cy="29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sas Kuriosas: Volcán Mauna Loa">
            <a:extLst>
              <a:ext uri="{FF2B5EF4-FFF2-40B4-BE49-F238E27FC236}">
                <a16:creationId xmlns:a16="http://schemas.microsoft.com/office/drawing/2014/main" id="{A9CF4591-738A-455B-AF14-1CC13511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58" y="3313044"/>
            <a:ext cx="5380541" cy="28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91607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85</TotalTime>
  <Words>275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Century Gothic</vt:lpstr>
      <vt:lpstr>Times New Roman</vt:lpstr>
      <vt:lpstr>Estela de condensación</vt:lpstr>
      <vt:lpstr>Quin és El volcà més gran  i el més petit?</vt:lpstr>
      <vt:lpstr>1)MANUA LOA                 </vt:lpstr>
      <vt:lpstr>2)MANUA LOA </vt:lpstr>
      <vt:lpstr>2)MANUA LOA</vt:lpstr>
      <vt:lpstr>Aquí algunes imatges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Quin és El volcà més gran  i el més petit?</dc:title>
  <dc:creator>argo</dc:creator>
  <cp:lastModifiedBy>argo</cp:lastModifiedBy>
  <cp:revision>9</cp:revision>
  <cp:lastPrinted>2022-02-09T12:12:32Z</cp:lastPrinted>
  <dcterms:created xsi:type="dcterms:W3CDTF">2022-01-17T12:06:52Z</dcterms:created>
  <dcterms:modified xsi:type="dcterms:W3CDTF">2022-02-09T12:35:44Z</dcterms:modified>
</cp:coreProperties>
</file>