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 dir="ou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 dir="ou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 dir="ou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 dir="ou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 dir="ou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 dir="ou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1/24/2022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 dir="ou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 dir="ou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1/24/2022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 dir="ou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 dir="ou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1/24/2022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 dir="ou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 dir="out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6ECF8C-6FE9-445A-92CF-CAAF639973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399032"/>
            <a:ext cx="10122408" cy="3035808"/>
          </a:xfrm>
        </p:spPr>
        <p:txBody>
          <a:bodyPr/>
          <a:lstStyle/>
          <a:p>
            <a:r>
              <a:rPr lang="es-ES" dirty="0" err="1"/>
              <a:t>distáncia</a:t>
            </a:r>
            <a:r>
              <a:rPr lang="es-ES" dirty="0"/>
              <a:t> del centro de la tierra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EE6C1A2-432B-41BB-93A3-B0F4672CAC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/>
              <a:t>Auka</a:t>
            </a:r>
            <a:r>
              <a:rPr lang="es-ES" dirty="0"/>
              <a:t> </a:t>
            </a:r>
            <a:r>
              <a:rPr lang="es-ES" dirty="0" err="1"/>
              <a:t>Paradis</a:t>
            </a:r>
            <a:r>
              <a:rPr lang="es-ES" dirty="0"/>
              <a:t> Garay😃</a:t>
            </a:r>
          </a:p>
        </p:txBody>
      </p:sp>
    </p:spTree>
    <p:extLst>
      <p:ext uri="{BB962C8B-B14F-4D97-AF65-F5344CB8AC3E}">
        <p14:creationId xmlns:p14="http://schemas.microsoft.com/office/powerpoint/2010/main" val="2031093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 dir="ou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DA4606-A1BB-4FCE-8269-72C7A602A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96859">
            <a:off x="1063752" y="1769559"/>
            <a:ext cx="9349409" cy="3637328"/>
          </a:xfrm>
        </p:spPr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88C137-CE5E-403F-9D58-D59512D0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1019357"/>
          </a:xfrm>
        </p:spPr>
        <p:txBody>
          <a:bodyPr/>
          <a:lstStyle/>
          <a:p>
            <a:r>
              <a:rPr lang="es-ES" dirty="0"/>
              <a:t>Mas o menos según los volcanólogos la distancia de la tierra y el centro es aproximadamente de 6.371 km de profundidad.</a:t>
            </a:r>
          </a:p>
          <a:p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54755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F42C5D-592E-4B75-BC57-9EE69F699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Capas de la tierra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3918AD-B3BB-4D59-8C8A-88ADE226B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 corteza exterior de la tierra se llama </a:t>
            </a:r>
            <a:r>
              <a:rPr lang="es-ES" b="1" dirty="0"/>
              <a:t>litosfera</a:t>
            </a:r>
            <a:r>
              <a:rPr lang="es-ES" dirty="0"/>
              <a:t> Incluye la corteza y una parte del mantel superior.</a:t>
            </a:r>
          </a:p>
          <a:p>
            <a:r>
              <a:rPr lang="es-ES" dirty="0"/>
              <a:t>La corteza flota sobre la </a:t>
            </a:r>
            <a:r>
              <a:rPr lang="es-ES" b="1" dirty="0"/>
              <a:t>astenosfera</a:t>
            </a:r>
            <a:r>
              <a:rPr lang="es-ES" dirty="0"/>
              <a:t> como un iceberg en el mar.</a:t>
            </a:r>
          </a:p>
          <a:p>
            <a:r>
              <a:rPr lang="es-ES" dirty="0"/>
              <a:t>El núcleo externo está formado básicamente por oxigeno hierro líquido y </a:t>
            </a:r>
            <a:r>
              <a:rPr lang="es-ES" b="1" dirty="0"/>
              <a:t>níquel</a:t>
            </a:r>
            <a:r>
              <a:rPr lang="es-ES" dirty="0"/>
              <a:t>.</a:t>
            </a:r>
          </a:p>
          <a:p>
            <a:r>
              <a:rPr lang="es-ES" dirty="0"/>
              <a:t>El núcleo interno es de hierro sólido y níquel y está a unos </a:t>
            </a:r>
            <a:r>
              <a:rPr lang="es-ES" b="1" dirty="0"/>
              <a:t>4000ºC.</a:t>
            </a:r>
          </a:p>
        </p:txBody>
      </p:sp>
      <p:sp>
        <p:nvSpPr>
          <p:cNvPr id="4" name="AutoShape 2" descr="https://misistemasolar.com/wp-content/uploads/2018/10/LitOSFERA-2-300x300.jpg">
            <a:extLst>
              <a:ext uri="{FF2B5EF4-FFF2-40B4-BE49-F238E27FC236}">
                <a16:creationId xmlns:a16="http://schemas.microsoft.com/office/drawing/2014/main" id="{7E23A67D-2F11-4469-B278-0891A2315E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5" name="AutoShape 4" descr="https://misistemasolar.com/wp-content/uploads/2018/10/LitOSFERA-2-300x300.jpg">
            <a:extLst>
              <a:ext uri="{FF2B5EF4-FFF2-40B4-BE49-F238E27FC236}">
                <a16:creationId xmlns:a16="http://schemas.microsoft.com/office/drawing/2014/main" id="{CEF786EB-8129-4F65-84D0-68B38083D19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5CC39DF-79D1-4C05-8ADC-4A9BBD2C3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9374" y="4000500"/>
            <a:ext cx="30099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036053"/>
      </p:ext>
    </p:extLst>
  </p:cSld>
  <p:clrMapOvr>
    <a:masterClrMapping/>
  </p:clrMapOvr>
  <p:transition spd="slow"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EFC420-AD0A-4B15-BF96-87B6E0CAF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335" y="271670"/>
            <a:ext cx="10631822" cy="6101698"/>
          </a:xfrm>
        </p:spPr>
        <p:txBody>
          <a:bodyPr/>
          <a:lstStyle/>
          <a:p>
            <a:r>
              <a:rPr lang="es-ES" dirty="0"/>
              <a:t>                                        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4AE1D1B-6303-4F03-BB47-3CD16A5AE4B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19517" t="-14498" r="-44570" b="-15565"/>
          <a:stretch/>
        </p:blipFill>
        <p:spPr>
          <a:xfrm>
            <a:off x="3392557" y="484632"/>
            <a:ext cx="6980847" cy="5231159"/>
          </a:xfrm>
          <a:prstGeom prst="rect">
            <a:avLst/>
          </a:prstGeom>
        </p:spPr>
      </p:pic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38D639C6-AB3C-4C46-958E-AC24EE145B30}"/>
              </a:ext>
            </a:extLst>
          </p:cNvPr>
          <p:cNvCxnSpPr/>
          <p:nvPr/>
        </p:nvCxnSpPr>
        <p:spPr>
          <a:xfrm>
            <a:off x="11701670" y="4200939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BCD7D3C6-FD9D-4538-BDA2-510C7315FB78}"/>
              </a:ext>
            </a:extLst>
          </p:cNvPr>
          <p:cNvCxnSpPr>
            <a:cxnSpLocks/>
          </p:cNvCxnSpPr>
          <p:nvPr/>
        </p:nvCxnSpPr>
        <p:spPr>
          <a:xfrm flipH="1">
            <a:off x="7792798" y="1142209"/>
            <a:ext cx="2358888" cy="5784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015E2584-CEE9-4900-93ED-80017BD47021}"/>
              </a:ext>
            </a:extLst>
          </p:cNvPr>
          <p:cNvCxnSpPr/>
          <p:nvPr/>
        </p:nvCxnSpPr>
        <p:spPr>
          <a:xfrm>
            <a:off x="2464904" y="2438400"/>
            <a:ext cx="1987826" cy="2517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0FB6180E-A24D-4FAF-8893-3FE28C95081E}"/>
              </a:ext>
            </a:extLst>
          </p:cNvPr>
          <p:cNvCxnSpPr>
            <a:cxnSpLocks/>
          </p:cNvCxnSpPr>
          <p:nvPr/>
        </p:nvCxnSpPr>
        <p:spPr>
          <a:xfrm flipH="1" flipV="1">
            <a:off x="4022035" y="1098706"/>
            <a:ext cx="1046921" cy="67838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D91BA8DB-C745-4B08-BF67-6FB43ED05573}"/>
              </a:ext>
            </a:extLst>
          </p:cNvPr>
          <p:cNvCxnSpPr/>
          <p:nvPr/>
        </p:nvCxnSpPr>
        <p:spPr>
          <a:xfrm>
            <a:off x="5781526" y="3975652"/>
            <a:ext cx="2010753" cy="24516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C176D0B3-ED61-4222-B45C-44BAC6499E1A}"/>
              </a:ext>
            </a:extLst>
          </p:cNvPr>
          <p:cNvCxnSpPr/>
          <p:nvPr/>
        </p:nvCxnSpPr>
        <p:spPr>
          <a:xfrm flipH="1" flipV="1">
            <a:off x="3191192" y="4564404"/>
            <a:ext cx="1325218" cy="13252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DE277FB-BCBE-4697-BB49-13FC893B9010}"/>
              </a:ext>
            </a:extLst>
          </p:cNvPr>
          <p:cNvSpPr txBox="1"/>
          <p:nvPr/>
        </p:nvSpPr>
        <p:spPr>
          <a:xfrm>
            <a:off x="5638800" y="2975113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438B361-30B5-4830-88D7-58D4653D3185}"/>
              </a:ext>
            </a:extLst>
          </p:cNvPr>
          <p:cNvSpPr txBox="1"/>
          <p:nvPr/>
        </p:nvSpPr>
        <p:spPr>
          <a:xfrm rot="20916667">
            <a:off x="10241799" y="891482"/>
            <a:ext cx="1590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C0A4998E-2789-44A4-A1D0-CCAAA598E24A}"/>
              </a:ext>
            </a:extLst>
          </p:cNvPr>
          <p:cNvSpPr txBox="1"/>
          <p:nvPr/>
        </p:nvSpPr>
        <p:spPr>
          <a:xfrm>
            <a:off x="2182564" y="738051"/>
            <a:ext cx="1846098" cy="120032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El grosor de la corteza varia entre 6 y 64 km.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D9CF726B-087D-431D-B3D7-7ADE50CE23EF}"/>
              </a:ext>
            </a:extLst>
          </p:cNvPr>
          <p:cNvSpPr txBox="1"/>
          <p:nvPr/>
        </p:nvSpPr>
        <p:spPr>
          <a:xfrm>
            <a:off x="10169899" y="891482"/>
            <a:ext cx="1734599" cy="120032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El grosor de la atmosfera es de unos 640 km.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8F9FE5A6-EA44-403F-A128-C65E073FF446}"/>
              </a:ext>
            </a:extLst>
          </p:cNvPr>
          <p:cNvSpPr txBox="1"/>
          <p:nvPr/>
        </p:nvSpPr>
        <p:spPr>
          <a:xfrm>
            <a:off x="1037480" y="2122190"/>
            <a:ext cx="1474569" cy="120032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El grosor del mantel es de 2900 km.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DE443B0B-2C48-4C11-B2CF-6DFA34235222}"/>
              </a:ext>
            </a:extLst>
          </p:cNvPr>
          <p:cNvSpPr txBox="1"/>
          <p:nvPr/>
        </p:nvSpPr>
        <p:spPr>
          <a:xfrm>
            <a:off x="7938052" y="4084983"/>
            <a:ext cx="1926668" cy="92333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El grosor del núcleo externo es de 2000 km.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3230D9B2-215C-4060-A200-28644E3F62E3}"/>
              </a:ext>
            </a:extLst>
          </p:cNvPr>
          <p:cNvSpPr txBox="1"/>
          <p:nvPr/>
        </p:nvSpPr>
        <p:spPr>
          <a:xfrm>
            <a:off x="2464904" y="45466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616FB9F-8807-4351-A204-2FC4E819DE4B}"/>
              </a:ext>
            </a:extLst>
          </p:cNvPr>
          <p:cNvSpPr txBox="1"/>
          <p:nvPr/>
        </p:nvSpPr>
        <p:spPr>
          <a:xfrm>
            <a:off x="1286222" y="4102739"/>
            <a:ext cx="2020195" cy="92333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El diámetro del núcleo interno es de 2740 km.</a:t>
            </a:r>
          </a:p>
        </p:txBody>
      </p:sp>
    </p:spTree>
    <p:extLst>
      <p:ext uri="{BB962C8B-B14F-4D97-AF65-F5344CB8AC3E}">
        <p14:creationId xmlns:p14="http://schemas.microsoft.com/office/powerpoint/2010/main" val="3103518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E37D1C-5343-432E-8F5B-B9F1E35BE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1"/>
            <a:ext cx="10058400" cy="5372829"/>
          </a:xfrm>
        </p:spPr>
        <p:txBody>
          <a:bodyPr/>
          <a:lstStyle/>
          <a:p>
            <a:r>
              <a:rPr lang="ca-ES" dirty="0"/>
              <a:t>        </a:t>
            </a:r>
            <a:r>
              <a:rPr lang="ca-ES" dirty="0" err="1"/>
              <a:t>gracias</a:t>
            </a:r>
            <a:r>
              <a:rPr lang="ca-ES" dirty="0"/>
              <a:t> por </a:t>
            </a:r>
            <a:r>
              <a:rPr lang="ca-ES" dirty="0" err="1"/>
              <a:t>escucharme</a:t>
            </a:r>
            <a:r>
              <a:rPr lang="es-ES" dirty="0"/>
              <a:t>😉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698305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tras en made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TM03090434[[fn=Letras en madera]]</Template>
  <TotalTime>199</TotalTime>
  <Words>154</Words>
  <Application>Microsoft Office PowerPoint</Application>
  <PresentationFormat>Panorámica</PresentationFormat>
  <Paragraphs>15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Rockwell</vt:lpstr>
      <vt:lpstr>Rockwell Condensed</vt:lpstr>
      <vt:lpstr>Wingdings</vt:lpstr>
      <vt:lpstr>Letras en madera</vt:lpstr>
      <vt:lpstr>distáncia del centro de la tierra</vt:lpstr>
      <vt:lpstr>Presentación de PowerPoint</vt:lpstr>
      <vt:lpstr>Capas de la tierra</vt:lpstr>
      <vt:lpstr>                                         </vt:lpstr>
      <vt:lpstr>        gracias por escucharme😉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distància del centro de la tierra</dc:title>
  <dc:creator>argo</dc:creator>
  <cp:lastModifiedBy>argo</cp:lastModifiedBy>
  <cp:revision>15</cp:revision>
  <dcterms:created xsi:type="dcterms:W3CDTF">2022-01-18T11:40:52Z</dcterms:created>
  <dcterms:modified xsi:type="dcterms:W3CDTF">2022-01-24T12:58:49Z</dcterms:modified>
</cp:coreProperties>
</file>