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603FA-C991-4FC8-A5DE-B39A7C9BD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accent3">
                    <a:lumMod val="75000"/>
                  </a:schemeClr>
                </a:solidFill>
              </a:rPr>
              <a:t>a que temperatura esta la lava. a que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4BCFCD-E05D-43FD-BE17-6EDF643D8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La temperatura de la lava cuan expulsa per primera vegada un respirador volcánica </a:t>
            </a: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pot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variar entre 700 i 1200 Graus C (1300-2200 F).</a:t>
            </a:r>
          </a:p>
        </p:txBody>
      </p:sp>
    </p:spTree>
    <p:extLst>
      <p:ext uri="{BB962C8B-B14F-4D97-AF65-F5344CB8AC3E}">
        <p14:creationId xmlns:p14="http://schemas.microsoft.com/office/powerpoint/2010/main" val="186686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112</TotalTime>
  <Words>34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Estela de condensación</vt:lpstr>
      <vt:lpstr>a que temperatura esta la lava. a 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que temperatura esta la lava.</dc:title>
  <dc:creator>argo</dc:creator>
  <cp:lastModifiedBy>argo</cp:lastModifiedBy>
  <cp:revision>5</cp:revision>
  <dcterms:created xsi:type="dcterms:W3CDTF">2022-01-11T12:23:18Z</dcterms:created>
  <dcterms:modified xsi:type="dcterms:W3CDTF">2022-01-19T12:58:35Z</dcterms:modified>
</cp:coreProperties>
</file>