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EB68C-CCFD-493C-824E-E3ABC9361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79341"/>
            <a:ext cx="9448800" cy="1825096"/>
          </a:xfrm>
        </p:spPr>
        <p:txBody>
          <a:bodyPr/>
          <a:lstStyle/>
          <a:p>
            <a:r>
              <a:rPr lang="ca-ES" dirty="0"/>
              <a:t>Tipus de volcans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32FFF-C27C-455C-972A-CCB93752D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322" y="3297746"/>
            <a:ext cx="9448800" cy="929697"/>
          </a:xfrm>
        </p:spPr>
        <p:txBody>
          <a:bodyPr/>
          <a:lstStyle/>
          <a:p>
            <a:r>
              <a:rPr lang="ca-ES" dirty="0"/>
              <a:t>Primer  el que tots coneixem el més triangular de tots. Els tipus que hi ha. </a:t>
            </a:r>
          </a:p>
        </p:txBody>
      </p:sp>
    </p:spTree>
    <p:extLst>
      <p:ext uri="{BB962C8B-B14F-4D97-AF65-F5344CB8AC3E}">
        <p14:creationId xmlns:p14="http://schemas.microsoft.com/office/powerpoint/2010/main" val="65615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04A49-819F-467E-8022-98E6EAB3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Aquí esta la foto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A030FD-6BAA-41CC-B4BD-6C80FCAE9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284" y="1736035"/>
            <a:ext cx="7330475" cy="4744277"/>
          </a:xfrm>
        </p:spPr>
      </p:pic>
    </p:spTree>
    <p:extLst>
      <p:ext uri="{BB962C8B-B14F-4D97-AF65-F5344CB8AC3E}">
        <p14:creationId xmlns:p14="http://schemas.microsoft.com/office/powerpoint/2010/main" val="269402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7F818-75FF-4053-96C2-0B334188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Volcà</a:t>
            </a:r>
            <a:r>
              <a:rPr lang="es-ES" dirty="0"/>
              <a:t> caldera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80B7AD-0A6F-4756-B486-069F8512E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sz="2800" dirty="0"/>
              <a:t>Quan al volcà expulsa els materials es crea una depressió cap a dins i es forma un forat a dins com un cràter subterrani i ara us ensenyo una foto</a:t>
            </a:r>
          </a:p>
        </p:txBody>
      </p:sp>
    </p:spTree>
    <p:extLst>
      <p:ext uri="{BB962C8B-B14F-4D97-AF65-F5344CB8AC3E}">
        <p14:creationId xmlns:p14="http://schemas.microsoft.com/office/powerpoint/2010/main" val="162451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28A48-93F2-435E-A84A-AA4996A2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Aquí </a:t>
            </a:r>
            <a:r>
              <a:rPr lang="es-ES" dirty="0" err="1"/>
              <a:t>està</a:t>
            </a:r>
            <a:r>
              <a:rPr lang="es-ES" dirty="0"/>
              <a:t> la foto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8A4A921-0BC7-445E-9850-D4CD5D25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470" y="1718442"/>
            <a:ext cx="7024330" cy="5031731"/>
          </a:xfrm>
        </p:spPr>
      </p:pic>
    </p:spTree>
    <p:extLst>
      <p:ext uri="{BB962C8B-B14F-4D97-AF65-F5344CB8AC3E}">
        <p14:creationId xmlns:p14="http://schemas.microsoft.com/office/powerpoint/2010/main" val="258600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46783-D479-4CCA-AC4A-AE543FEC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25" y="183688"/>
            <a:ext cx="10820400" cy="2802467"/>
          </a:xfrm>
        </p:spPr>
        <p:txBody>
          <a:bodyPr>
            <a:noAutofit/>
          </a:bodyPr>
          <a:lstStyle/>
          <a:p>
            <a:r>
              <a:rPr lang="es-ES" sz="10300" dirty="0" err="1"/>
              <a:t>Volcà</a:t>
            </a:r>
            <a:r>
              <a:rPr lang="es-ES" sz="10300" dirty="0"/>
              <a:t> domo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8DDB59-60D8-4D7E-BC83-79F8D0228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1691493"/>
          </a:xfrm>
        </p:spPr>
        <p:txBody>
          <a:bodyPr>
            <a:normAutofit/>
          </a:bodyPr>
          <a:lstStyle/>
          <a:p>
            <a:r>
              <a:rPr lang="ca-ES" sz="3600" dirty="0"/>
              <a:t>Aquest volcà as crea a partir d’una erupció lenta i viscosa i ara us ensenyaré un exemple</a:t>
            </a:r>
          </a:p>
        </p:txBody>
      </p:sp>
    </p:spTree>
    <p:extLst>
      <p:ext uri="{BB962C8B-B14F-4D97-AF65-F5344CB8AC3E}">
        <p14:creationId xmlns:p14="http://schemas.microsoft.com/office/powerpoint/2010/main" val="40352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C37C6-D33B-4B74-8B23-D64F21D0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983" y="764373"/>
            <a:ext cx="8610600" cy="1293028"/>
          </a:xfrm>
        </p:spPr>
        <p:txBody>
          <a:bodyPr/>
          <a:lstStyle/>
          <a:p>
            <a:r>
              <a:rPr lang="ca-ES" dirty="0"/>
              <a:t>Aquí es troba la foto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D1B298-145B-4144-A537-BCBAFFE77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728" y="2186608"/>
            <a:ext cx="6497304" cy="3737113"/>
          </a:xfrm>
        </p:spPr>
      </p:pic>
    </p:spTree>
    <p:extLst>
      <p:ext uri="{BB962C8B-B14F-4D97-AF65-F5344CB8AC3E}">
        <p14:creationId xmlns:p14="http://schemas.microsoft.com/office/powerpoint/2010/main" val="23387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7C9E5-076F-49CB-B40B-F62447A3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Aquí s’acaba tot així que fins al següent projecte. </a:t>
            </a:r>
            <a:r>
              <a:rPr lang="ca-ES"/>
              <a:t>moltes gràcies </a:t>
            </a:r>
            <a:r>
              <a:rPr lang="ca-ES" dirty="0"/>
              <a:t>per escoltar-me.</a:t>
            </a:r>
          </a:p>
        </p:txBody>
      </p:sp>
    </p:spTree>
    <p:extLst>
      <p:ext uri="{BB962C8B-B14F-4D97-AF65-F5344CB8AC3E}">
        <p14:creationId xmlns:p14="http://schemas.microsoft.com/office/powerpoint/2010/main" val="6500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D73FA-C17F-43DD-8E88-71FD4A10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 volcà de cendres                       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EA2CCC-4985-42D0-9E0F-7792518BB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833" y="2193925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11236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AD906-599E-4AFD-8EF9-772187A91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 volcà de cendres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7DCFEB-7A35-4A12-B7EB-6D827EF5C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781082" cy="1629347"/>
          </a:xfrm>
        </p:spPr>
        <p:txBody>
          <a:bodyPr>
            <a:normAutofit/>
          </a:bodyPr>
          <a:lstStyle/>
          <a:p>
            <a:r>
              <a:rPr lang="ca-ES" dirty="0"/>
              <a:t>El volcà de cendres és un volcà més triangular i no sol tenir cap tipus de forat només el cràter i és el més explosiu de tots i el més violent quan </a:t>
            </a:r>
            <a:r>
              <a:rPr lang="ca-ES" dirty="0" err="1"/>
              <a:t>erupciona</a:t>
            </a:r>
            <a:r>
              <a:rPr lang="ca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53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C69CE-4DC2-4B34-9C59-407387A4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Aqui</a:t>
            </a:r>
            <a:r>
              <a:rPr lang="ca-ES" dirty="0"/>
              <a:t> està una foto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7DB729-EAA7-4EF6-B1A5-2B8602B5B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244" y="1641153"/>
            <a:ext cx="7356144" cy="5073853"/>
          </a:xfrm>
        </p:spPr>
      </p:pic>
    </p:spTree>
    <p:extLst>
      <p:ext uri="{BB962C8B-B14F-4D97-AF65-F5344CB8AC3E}">
        <p14:creationId xmlns:p14="http://schemas.microsoft.com/office/powerpoint/2010/main" val="111038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FF236-199E-4057-8E62-B3A7C6F3B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El VOLCÀ </a:t>
            </a:r>
            <a:r>
              <a:rPr lang="ca-ES" dirty="0" err="1"/>
              <a:t>D’escuT</a:t>
            </a:r>
            <a:endParaRPr lang="ca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40A166-9655-4847-9A67-748ACDBBA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és un volcà mol tranquil quan </a:t>
            </a:r>
            <a:r>
              <a:rPr lang="ca-ES" dirty="0" err="1"/>
              <a:t>erupciona</a:t>
            </a:r>
            <a:r>
              <a:rPr lang="ca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3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3509F-3C79-4CED-BBB2-8A02219B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30" y="-185531"/>
            <a:ext cx="4114800" cy="1600200"/>
          </a:xfrm>
        </p:spPr>
        <p:txBody>
          <a:bodyPr/>
          <a:lstStyle/>
          <a:p>
            <a:r>
              <a:rPr lang="es-ES" dirty="0" err="1"/>
              <a:t>Volcà</a:t>
            </a:r>
            <a:r>
              <a:rPr lang="es-ES" dirty="0"/>
              <a:t> </a:t>
            </a:r>
            <a:r>
              <a:rPr lang="es-ES" dirty="0" err="1"/>
              <a:t>d’escut</a:t>
            </a:r>
            <a:endParaRPr lang="es-ES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83B1E34-E2CF-40D9-BEE5-3D16125E1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493" y="1537252"/>
            <a:ext cx="6565042" cy="3935896"/>
          </a:xfrm>
        </p:spPr>
      </p:pic>
    </p:spTree>
    <p:extLst>
      <p:ext uri="{BB962C8B-B14F-4D97-AF65-F5344CB8AC3E}">
        <p14:creationId xmlns:p14="http://schemas.microsoft.com/office/powerpoint/2010/main" val="320256966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90ED7-2E38-403B-B8BB-EB15EF1A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2"/>
            <a:ext cx="10790583" cy="1168033"/>
          </a:xfrm>
        </p:spPr>
        <p:txBody>
          <a:bodyPr/>
          <a:lstStyle/>
          <a:p>
            <a:r>
              <a:rPr lang="ca-ES" dirty="0"/>
              <a:t>Volcà de fissura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43D3-C4A8-4FA6-B4F5-60A941AAA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128603"/>
            <a:ext cx="10469182" cy="2519597"/>
          </a:xfrm>
        </p:spPr>
        <p:txBody>
          <a:bodyPr>
            <a:normAutofit/>
          </a:bodyPr>
          <a:lstStyle/>
          <a:p>
            <a:r>
              <a:rPr lang="ca-ES" sz="2400" dirty="0"/>
              <a:t>El volcà de fissura és un volcà amb un cràter com una línia. Ara us ensenyaré una foto de com és i també la seva forma és degut de la forma que surt la lava.</a:t>
            </a:r>
          </a:p>
        </p:txBody>
      </p:sp>
    </p:spTree>
    <p:extLst>
      <p:ext uri="{BB962C8B-B14F-4D97-AF65-F5344CB8AC3E}">
        <p14:creationId xmlns:p14="http://schemas.microsoft.com/office/powerpoint/2010/main" val="27681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1527-FF57-408B-8E8A-A01B36C3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Aquí </a:t>
            </a:r>
            <a:r>
              <a:rPr lang="es-ES" dirty="0" err="1"/>
              <a:t>teniu</a:t>
            </a:r>
            <a:r>
              <a:rPr lang="es-ES" dirty="0"/>
              <a:t> la foto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85FDD9-9638-418D-A317-3ACC6A3CC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427" y="1775792"/>
            <a:ext cx="7583711" cy="4383754"/>
          </a:xfrm>
        </p:spPr>
      </p:pic>
    </p:spTree>
    <p:extLst>
      <p:ext uri="{BB962C8B-B14F-4D97-AF65-F5344CB8AC3E}">
        <p14:creationId xmlns:p14="http://schemas.microsoft.com/office/powerpoint/2010/main" val="10769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D021F-2504-4C2D-9385-AC8AB4D0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Volcà</a:t>
            </a:r>
            <a:r>
              <a:rPr lang="es-ES" dirty="0"/>
              <a:t> compost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BF54C4-222D-4158-82A1-0523D031F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ca-ES" sz="3200" dirty="0"/>
              <a:t>Aquest volcà pot </a:t>
            </a:r>
            <a:r>
              <a:rPr lang="ca-ES" sz="3200" dirty="0" err="1"/>
              <a:t>erupcionar</a:t>
            </a:r>
            <a:r>
              <a:rPr lang="ca-ES" sz="3200" dirty="0"/>
              <a:t> per molts llocs i ara us ensenyaré una foto per que el pugeu veure millor.</a:t>
            </a:r>
          </a:p>
        </p:txBody>
      </p:sp>
    </p:spTree>
    <p:extLst>
      <p:ext uri="{BB962C8B-B14F-4D97-AF65-F5344CB8AC3E}">
        <p14:creationId xmlns:p14="http://schemas.microsoft.com/office/powerpoint/2010/main" val="289424639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177</TotalTime>
  <Words>225</Words>
  <Application>Microsoft Office PowerPoint</Application>
  <PresentationFormat>Panorámica</PresentationFormat>
  <Paragraphs>22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Estela de condensación</vt:lpstr>
      <vt:lpstr>Tipus de volcans</vt:lpstr>
      <vt:lpstr>el volcà de cendres                        </vt:lpstr>
      <vt:lpstr>el volcà de cendres</vt:lpstr>
      <vt:lpstr>Aqui està una foto</vt:lpstr>
      <vt:lpstr>El VOLCÀ D’escuT</vt:lpstr>
      <vt:lpstr>Volcà d’escut</vt:lpstr>
      <vt:lpstr>Volcà de fissura</vt:lpstr>
      <vt:lpstr>Aquí teniu la foto</vt:lpstr>
      <vt:lpstr>Volcà compost </vt:lpstr>
      <vt:lpstr>Aquí esta la foto</vt:lpstr>
      <vt:lpstr>Volcà caldera</vt:lpstr>
      <vt:lpstr>Aquí està la foto</vt:lpstr>
      <vt:lpstr>Volcà domo</vt:lpstr>
      <vt:lpstr>Aquí es troba la foto</vt:lpstr>
      <vt:lpstr>Aquí s’acaba tot així que fins al següent projecte. moltes gràcies per escoltar-me.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volcans</dc:title>
  <dc:creator>argo</dc:creator>
  <cp:lastModifiedBy>argo</cp:lastModifiedBy>
  <cp:revision>18</cp:revision>
  <dcterms:created xsi:type="dcterms:W3CDTF">2022-01-18T11:44:09Z</dcterms:created>
  <dcterms:modified xsi:type="dcterms:W3CDTF">2022-03-09T12:33:45Z</dcterms:modified>
</cp:coreProperties>
</file>