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9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8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2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1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2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2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6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3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2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5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18B8F-B836-4902-80A8-78EE5BAA7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600" u="sng" dirty="0" err="1"/>
              <a:t>Gebe</a:t>
            </a:r>
            <a:r>
              <a:rPr lang="es-ES" sz="9600" u="sng" dirty="0"/>
              <a:t>.</a:t>
            </a:r>
            <a:r>
              <a:rPr lang="es-ES" u="sng" dirty="0"/>
              <a:t/>
            </a:r>
            <a:br>
              <a:rPr lang="es-ES" u="sng" dirty="0"/>
            </a:br>
            <a:r>
              <a:rPr lang="es-ES" u="sng" dirty="0"/>
              <a:t>💥💥💥💥💥</a:t>
            </a:r>
            <a:br>
              <a:rPr lang="es-ES" u="sng" dirty="0"/>
            </a:b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41E100-A7F2-4F06-8B31-297165443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3628501"/>
            <a:ext cx="9448800" cy="685800"/>
          </a:xfrm>
        </p:spPr>
        <p:txBody>
          <a:bodyPr>
            <a:normAutofit/>
          </a:bodyPr>
          <a:lstStyle/>
          <a:p>
            <a:r>
              <a:rPr lang="es-ES" sz="3200" b="1" i="1" u="sng" dirty="0"/>
              <a:t>(El </a:t>
            </a:r>
            <a:r>
              <a:rPr lang="es-ES" sz="3200" b="1" i="1" u="sng" dirty="0" err="1"/>
              <a:t>perillis</a:t>
            </a:r>
            <a:r>
              <a:rPr lang="es-ES" sz="3200" b="1" i="1" u="sng" dirty="0"/>
              <a:t> de un </a:t>
            </a:r>
            <a:r>
              <a:rPr lang="es-ES" sz="3200" b="1" i="1" u="sng" dirty="0" err="1"/>
              <a:t>volca</a:t>
            </a:r>
            <a:r>
              <a:rPr lang="es-ES" sz="3200" b="1" i="1" u="sng" dirty="0"/>
              <a:t>) </a:t>
            </a:r>
            <a:r>
              <a:rPr lang="es-ES" sz="3200" b="1" i="1" u="sng" dirty="0" err="1"/>
              <a:t>esperem</a:t>
            </a:r>
            <a:r>
              <a:rPr lang="es-ES" sz="3200" b="1" i="1" u="sng" dirty="0"/>
              <a:t> que </a:t>
            </a:r>
            <a:r>
              <a:rPr lang="es-ES" sz="3200" b="1" i="1" u="sng" dirty="0" err="1"/>
              <a:t>us</a:t>
            </a:r>
            <a:r>
              <a:rPr lang="es-ES" sz="3200" b="1" i="1" u="sng" dirty="0"/>
              <a:t> </a:t>
            </a:r>
            <a:r>
              <a:rPr lang="es-ES" sz="3200" b="1" i="1" u="sng" dirty="0" err="1"/>
              <a:t>agradi</a:t>
            </a:r>
            <a:r>
              <a:rPr lang="es-ES" sz="3200" b="1" i="1" u="sng" dirty="0"/>
              <a:t>!!!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356298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776900-72AA-4E09-839B-6F73C94A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016EB9C-7BD6-4B99-974F-41D7B1470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😎😎😎😎😎😎😎😎😎😎😎😎😎😎😎😎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333199830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25A363-8CBC-4CD2-91D3-3E8E805D4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7D3204-7B1B-40BE-804B-C3F7BC22A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17381071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5A6E-18FF-4A12-9771-6BB696CCB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22884D1-6A90-4301-BF66-D3A274D14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27295436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795E39-D576-4B13-8925-600269618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DC8B500-5930-4438-BC80-8677C2C4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13048299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DA8E-CB58-4C3A-B789-AC4C77DC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dirty="0" err="1"/>
              <a:t>Els</a:t>
            </a:r>
            <a:r>
              <a:rPr lang="es-ES" sz="4400" dirty="0"/>
              <a:t> </a:t>
            </a:r>
            <a:r>
              <a:rPr lang="es-ES" sz="4400" dirty="0" err="1"/>
              <a:t>perills</a:t>
            </a:r>
            <a:r>
              <a:rPr lang="es-ES" sz="4400" dirty="0"/>
              <a:t> </a:t>
            </a:r>
            <a:r>
              <a:rPr lang="es-ES" sz="4400" dirty="0" err="1"/>
              <a:t>dels</a:t>
            </a:r>
            <a:r>
              <a:rPr lang="es-ES" sz="4400" dirty="0"/>
              <a:t> </a:t>
            </a:r>
            <a:r>
              <a:rPr lang="es-ES" sz="4400" dirty="0" err="1"/>
              <a:t>volcans</a:t>
            </a:r>
            <a:r>
              <a:rPr lang="es-ES" sz="4400" dirty="0"/>
              <a:t> son: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AA0CC8-4CE5-4409-8F37-53C4B4097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800" dirty="0" err="1"/>
              <a:t>Colade</a:t>
            </a:r>
            <a:r>
              <a:rPr lang="es-ES" sz="3800" dirty="0"/>
              <a:t> de lava:</a:t>
            </a:r>
          </a:p>
          <a:p>
            <a:r>
              <a:rPr lang="es-ES" sz="3800" dirty="0" err="1"/>
              <a:t>Prollecsoins</a:t>
            </a:r>
            <a:r>
              <a:rPr lang="es-ES" sz="3800" dirty="0"/>
              <a:t> solides:</a:t>
            </a:r>
          </a:p>
          <a:p>
            <a:r>
              <a:rPr lang="es-ES" sz="3800" dirty="0" err="1"/>
              <a:t>Nuvols</a:t>
            </a:r>
            <a:r>
              <a:rPr lang="es-ES" sz="3800" dirty="0"/>
              <a:t> </a:t>
            </a:r>
            <a:r>
              <a:rPr lang="es-ES" sz="3800" dirty="0" err="1"/>
              <a:t>calents</a:t>
            </a:r>
            <a:endParaRPr lang="es-ES" sz="3800" dirty="0"/>
          </a:p>
          <a:p>
            <a:endParaRPr lang="es-ES" sz="38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892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6833C1-DFEE-4884-9710-5F857379B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Les colades de lava.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46A786-F845-45A6-B335-8F9A2B7A6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a-ES" sz="9600" b="1" dirty="0"/>
              <a:t>Les colades de lava no son principalment un perill immediat per els que estan informats del perill i que poden escapar.</a:t>
            </a:r>
            <a:endParaRPr lang="es-ES" sz="9600" dirty="0"/>
          </a:p>
          <a:p>
            <a:r>
              <a:rPr lang="ca-ES" sz="9600" b="1" dirty="0"/>
              <a:t>No obstant això son responsables de graus danys mol importants en la societat.</a:t>
            </a:r>
            <a:endParaRPr lang="es-ES" sz="9600" dirty="0"/>
          </a:p>
          <a:p>
            <a:r>
              <a:rPr lang="ca-ES" sz="9600" b="1" dirty="0"/>
              <a:t>Les colades de lava destrueixen tot el que </a:t>
            </a:r>
            <a:r>
              <a:rPr lang="ca-ES" sz="9600" b="1" dirty="0" err="1"/>
              <a:t>troven</a:t>
            </a:r>
            <a:r>
              <a:rPr lang="ca-ES" sz="9600" b="1" dirty="0"/>
              <a:t> al seu pas</a:t>
            </a:r>
            <a:r>
              <a:rPr lang="es-ES" sz="9600" b="1" dirty="0"/>
              <a:t>.</a:t>
            </a:r>
            <a:endParaRPr lang="es-ES" sz="9600" dirty="0"/>
          </a:p>
          <a:p>
            <a:r>
              <a:rPr lang="es-ES" sz="9600" b="1" dirty="0"/>
              <a:t>.</a:t>
            </a:r>
            <a:endParaRPr lang="es-ES" sz="9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08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4185D-A9B1-4D31-A783-E0E55755C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u="sng" dirty="0" err="1"/>
              <a:t>Prollecsion</a:t>
            </a:r>
            <a:r>
              <a:rPr lang="es-ES" sz="3200" u="sng" dirty="0"/>
              <a:t> solides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430FE4-5077-48C7-9CA1-2FE81D49A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i="1" dirty="0"/>
              <a:t>En el </a:t>
            </a:r>
            <a:r>
              <a:rPr lang="es-ES" b="1" i="1" dirty="0" err="1"/>
              <a:t>cors</a:t>
            </a:r>
            <a:r>
              <a:rPr lang="es-ES" b="1" i="1" dirty="0"/>
              <a:t> de una </a:t>
            </a:r>
            <a:r>
              <a:rPr lang="es-ES" b="1" i="1" dirty="0" err="1"/>
              <a:t>erupsio</a:t>
            </a:r>
            <a:r>
              <a:rPr lang="es-ES" b="1" i="1" dirty="0"/>
              <a:t> volcánica surten </a:t>
            </a:r>
            <a:r>
              <a:rPr lang="es-ES" b="1" i="1" dirty="0" err="1"/>
              <a:t>pedres</a:t>
            </a:r>
            <a:r>
              <a:rPr lang="es-ES" b="1" i="1" dirty="0"/>
              <a:t> </a:t>
            </a:r>
            <a:r>
              <a:rPr lang="es-ES" b="1" i="1" dirty="0" err="1"/>
              <a:t>gegants</a:t>
            </a:r>
            <a:r>
              <a:rPr lang="es-ES" b="1" i="1" dirty="0"/>
              <a:t>.</a:t>
            </a:r>
          </a:p>
          <a:p>
            <a:r>
              <a:rPr lang="es-ES" b="1" i="1" dirty="0"/>
              <a:t>I son </a:t>
            </a:r>
            <a:r>
              <a:rPr lang="es-ES" b="1" i="1" dirty="0" err="1"/>
              <a:t>molt</a:t>
            </a:r>
            <a:r>
              <a:rPr lang="es-ES" b="1" i="1" dirty="0"/>
              <a:t> </a:t>
            </a:r>
            <a:r>
              <a:rPr lang="es-ES" b="1" i="1" dirty="0" err="1"/>
              <a:t>perillosas</a:t>
            </a:r>
            <a:r>
              <a:rPr lang="es-ES" b="1" i="1" dirty="0"/>
              <a:t> </a:t>
            </a:r>
            <a:r>
              <a:rPr lang="es-ES" b="1" i="1" dirty="0" err="1"/>
              <a:t>perque</a:t>
            </a:r>
            <a:r>
              <a:rPr lang="es-ES" b="1" i="1" dirty="0"/>
              <a:t> poden </a:t>
            </a:r>
            <a:r>
              <a:rPr lang="es-ES" b="1" i="1" dirty="0" err="1"/>
              <a:t>caure</a:t>
            </a:r>
            <a:r>
              <a:rPr lang="es-ES" b="1" i="1" dirty="0"/>
              <a:t> </a:t>
            </a:r>
            <a:r>
              <a:rPr lang="es-ES" b="1" i="1" dirty="0" err="1"/>
              <a:t>asobre</a:t>
            </a:r>
            <a:r>
              <a:rPr lang="es-ES" b="1" i="1" dirty="0"/>
              <a:t> les cases.</a:t>
            </a:r>
          </a:p>
          <a:p>
            <a:r>
              <a:rPr lang="es-ES" b="1" i="1" u="sng" dirty="0"/>
              <a:t>I es </a:t>
            </a:r>
            <a:r>
              <a:rPr lang="es-ES" b="1" i="1" u="sng" dirty="0" err="1"/>
              <a:t>molt</a:t>
            </a:r>
            <a:r>
              <a:rPr lang="es-ES" b="1" i="1" u="sng" dirty="0"/>
              <a:t> </a:t>
            </a:r>
            <a:r>
              <a:rPr lang="es-ES" b="1" i="1" u="sng" dirty="0" err="1"/>
              <a:t>devastant</a:t>
            </a:r>
            <a:r>
              <a:rPr lang="es-ES" b="1" i="1" u="sng" dirty="0"/>
              <a:t>.</a:t>
            </a:r>
            <a:r>
              <a:rPr lang="es-E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😐</a:t>
            </a:r>
          </a:p>
        </p:txBody>
      </p:sp>
    </p:spTree>
    <p:extLst>
      <p:ext uri="{BB962C8B-B14F-4D97-AF65-F5344CB8AC3E}">
        <p14:creationId xmlns:p14="http://schemas.microsoft.com/office/powerpoint/2010/main" val="37981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E6CC6E-272E-41F2-BB73-0BAC6A47D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Les </a:t>
            </a:r>
            <a:r>
              <a:rPr lang="es-ES" sz="4400" dirty="0" err="1"/>
              <a:t>nuvols</a:t>
            </a:r>
            <a:r>
              <a:rPr lang="es-ES" sz="4400" dirty="0"/>
              <a:t> </a:t>
            </a:r>
            <a:r>
              <a:rPr lang="es-ES" sz="4400" dirty="0" err="1"/>
              <a:t>calents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02FCFA5-599B-4481-85EB-51F516C17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La </a:t>
            </a:r>
            <a:r>
              <a:rPr lang="es-ES" sz="3200" dirty="0" err="1"/>
              <a:t>consecucio</a:t>
            </a:r>
            <a:r>
              <a:rPr lang="es-ES" sz="3200" dirty="0"/>
              <a:t> mes mortífera </a:t>
            </a:r>
            <a:r>
              <a:rPr lang="es-ES" sz="3200" dirty="0" err="1"/>
              <a:t>d’una</a:t>
            </a:r>
            <a:r>
              <a:rPr lang="es-ES" sz="3200" dirty="0"/>
              <a:t> </a:t>
            </a:r>
            <a:r>
              <a:rPr lang="es-ES" sz="3200" dirty="0" err="1"/>
              <a:t>eropsiovolcanica</a:t>
            </a:r>
            <a:r>
              <a:rPr lang="es-ES" sz="3200" dirty="0"/>
              <a:t> son </a:t>
            </a:r>
            <a:r>
              <a:rPr lang="es-ES" sz="3200" dirty="0" err="1"/>
              <a:t>els</a:t>
            </a:r>
            <a:r>
              <a:rPr lang="es-ES" sz="3200" dirty="0"/>
              <a:t> </a:t>
            </a:r>
            <a:r>
              <a:rPr lang="es-ES" sz="3200" dirty="0" err="1"/>
              <a:t>nuvols</a:t>
            </a:r>
            <a:r>
              <a:rPr lang="es-ES" sz="3200" dirty="0"/>
              <a:t> </a:t>
            </a:r>
            <a:r>
              <a:rPr lang="es-ES" sz="3200" dirty="0" err="1"/>
              <a:t>calents</a:t>
            </a:r>
            <a:r>
              <a:rPr lang="es-ES" sz="3200" dirty="0"/>
              <a:t>.</a:t>
            </a:r>
          </a:p>
          <a:p>
            <a:r>
              <a:rPr lang="es-ES" sz="3200" dirty="0" err="1"/>
              <a:t>Perque</a:t>
            </a:r>
            <a:r>
              <a:rPr lang="es-ES" sz="3200" dirty="0"/>
              <a:t> son </a:t>
            </a:r>
            <a:r>
              <a:rPr lang="es-ES" sz="3200" dirty="0" err="1"/>
              <a:t>molt</a:t>
            </a:r>
            <a:r>
              <a:rPr lang="es-ES" sz="3200" dirty="0"/>
              <a:t> </a:t>
            </a:r>
            <a:r>
              <a:rPr lang="es-ES" sz="3200" dirty="0" err="1"/>
              <a:t>calents</a:t>
            </a:r>
            <a:r>
              <a:rPr lang="es-ES" sz="3200" dirty="0"/>
              <a:t> i creman.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109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DE5171-4CE1-4CD4-96A8-BB0E005FB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 que temperatura esta la lava.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1B01A7-1DC3-4014-A99A-E6B008427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sz="8000" dirty="0">
                <a:solidFill>
                  <a:schemeClr val="tx1"/>
                </a:solidFill>
              </a:rPr>
              <a:t>La temperatura de la lava cuan expulsa per primera vegada un respirador </a:t>
            </a:r>
            <a:r>
              <a:rPr lang="es-ES" sz="8000" dirty="0" err="1">
                <a:solidFill>
                  <a:schemeClr val="tx1"/>
                </a:solidFill>
              </a:rPr>
              <a:t>volcánic</a:t>
            </a:r>
            <a:r>
              <a:rPr lang="es-ES" sz="8000" dirty="0">
                <a:solidFill>
                  <a:schemeClr val="tx1"/>
                </a:solidFill>
              </a:rPr>
              <a:t> </a:t>
            </a:r>
            <a:r>
              <a:rPr lang="es-ES" sz="8000" dirty="0" err="1">
                <a:solidFill>
                  <a:schemeClr val="tx1"/>
                </a:solidFill>
              </a:rPr>
              <a:t>pot</a:t>
            </a:r>
            <a:r>
              <a:rPr lang="es-ES" sz="8000" dirty="0">
                <a:solidFill>
                  <a:schemeClr val="tx1"/>
                </a:solidFill>
              </a:rPr>
              <a:t> variar entre 700 i 1200 Graus 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E994D8-8E1A-4170-A138-5AB4CA070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0000" dirty="0"/>
              <a:t>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F33C8D-ADB8-4940-96BE-78CDC5F73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31168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EDAB73-0BB0-447B-B63D-0B3A25F5D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E2FD2F-9587-4F4E-B126-AF3CCC58F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16234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92549-5FB9-413D-8C40-C600C7D0F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0" dirty="0"/>
              <a:t>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719344-334B-4FAC-AAD6-EFF6DE210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😎😎😎😎😎😎😎😎😎😎😎😎😎😎😎</a:t>
            </a:r>
          </a:p>
        </p:txBody>
      </p:sp>
    </p:spTree>
    <p:extLst>
      <p:ext uri="{BB962C8B-B14F-4D97-AF65-F5344CB8AC3E}">
        <p14:creationId xmlns:p14="http://schemas.microsoft.com/office/powerpoint/2010/main" val="355045371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0</TotalTime>
  <Words>178</Words>
  <Application>Microsoft Office PowerPoint</Application>
  <PresentationFormat>Personalització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Malla</vt:lpstr>
      <vt:lpstr>Gebe. 💥💥💥💥💥 </vt:lpstr>
      <vt:lpstr>Els perills dels volcans son:</vt:lpstr>
      <vt:lpstr>Les colades de lava.</vt:lpstr>
      <vt:lpstr>Prollecsion solides </vt:lpstr>
      <vt:lpstr>Les nuvols calents</vt:lpstr>
      <vt:lpstr>a que temperatura esta la lava. </vt:lpstr>
      <vt:lpstr>g</vt:lpstr>
      <vt:lpstr>r</vt:lpstr>
      <vt:lpstr>à</vt:lpstr>
      <vt:lpstr>c</vt:lpstr>
      <vt:lpstr>i</vt:lpstr>
      <vt:lpstr>e</vt:lpstr>
      <vt:lpstr>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colades de lava.</dc:title>
  <dc:creator>argo</dc:creator>
  <cp:lastModifiedBy>Prof</cp:lastModifiedBy>
  <cp:revision>18</cp:revision>
  <dcterms:created xsi:type="dcterms:W3CDTF">2022-01-18T12:15:32Z</dcterms:created>
  <dcterms:modified xsi:type="dcterms:W3CDTF">2022-01-25T12:37:41Z</dcterms:modified>
</cp:coreProperties>
</file>