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7" r:id="rId2"/>
    <p:sldId id="260" r:id="rId3"/>
    <p:sldId id="258" r:id="rId4"/>
    <p:sldId id="259" r:id="rId5"/>
    <p:sldId id="261" r:id="rId6"/>
  </p:sldIdLst>
  <p:sldSz cx="12192000" cy="6858000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go" initials="a" lastIdx="1" clrIdx="0">
    <p:extLst>
      <p:ext uri="{19B8F6BF-5375-455C-9EA6-DF929625EA0E}">
        <p15:presenceInfo xmlns:p15="http://schemas.microsoft.com/office/powerpoint/2012/main" userId="arg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C4EB"/>
    <a:srgbClr val="F4C0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3FCE02C-6EC6-4E09-BC2C-9FDED4DE236E}" type="datetimeFigureOut">
              <a:rPr lang="en-US" dirty="0"/>
              <a:t>1/21/2022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075A7A-4A9A-410F-B848-AB998ACC9419}" type="datetimeFigureOut">
              <a:rPr lang="en-US" dirty="0"/>
              <a:pPr/>
              <a:t>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5F3E88-2D66-4D17-B0FA-EA13CB20B2FF}" type="datetimeFigureOut">
              <a:rPr lang="en-US" dirty="0"/>
              <a:pPr/>
              <a:t>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8F36E1-9596-4E98-8786-4A17C5D29C65}" type="datetimeFigureOut">
              <a:rPr lang="en-US" dirty="0"/>
              <a:pPr/>
              <a:t>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4D1A55-63BC-4BA2-9538-7DDEADA10621}" type="datetimeFigureOut">
              <a:rPr lang="en-US" dirty="0"/>
              <a:t>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D01ABB-8821-4BF5-97A9-E1A66ACAEAA9}" type="datetimeFigureOut">
              <a:rPr lang="en-US" dirty="0"/>
              <a:pPr/>
              <a:t>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C37B1C-D4A1-4A4F-A470-80868146AFC5}" type="datetimeFigureOut">
              <a:rPr lang="en-US" dirty="0"/>
              <a:pPr/>
              <a:t>1/21/2022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31D1B9-F39E-471E-80A9-595CAA5664AD}" type="datetimeFigureOut">
              <a:rPr lang="en-US" dirty="0"/>
              <a:pPr/>
              <a:t>1/21/2022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FCEABC-E2B9-4606-A74F-CB06AF596887}" type="datetimeFigureOut">
              <a:rPr lang="en-US" dirty="0"/>
              <a:pPr/>
              <a:t>1/21/2022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850A0-01A3-4F4E-AA52-F716A9BFD4EB}" type="datetimeFigureOut">
              <a:rPr lang="en-US" dirty="0"/>
              <a:pPr/>
              <a:t>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5811CCA-BB49-46C7-A0E2-F42339750F9A}" type="datetimeFigureOut">
              <a:rPr lang="en-US" dirty="0"/>
              <a:t>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17205CAA-4E5A-4223-BD55-C5D2841AC9EF}" type="datetimeFigureOut">
              <a:rPr lang="en-US" dirty="0"/>
              <a:t>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040788-BC78-4B61-8A46-408403631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04" y="318718"/>
            <a:ext cx="11529392" cy="6220564"/>
          </a:xfrm>
        </p:spPr>
        <p:txBody>
          <a:bodyPr/>
          <a:lstStyle/>
          <a:p>
            <a:r>
              <a:rPr lang="ca-ES" dirty="0"/>
              <a:t>            El centre de la terra</a:t>
            </a:r>
            <a:r>
              <a:rPr lang="es-ES" dirty="0"/>
              <a:t>🤗</a:t>
            </a:r>
            <a:r>
              <a:rPr lang="ca-ES" dirty="0"/>
              <a:t> </a:t>
            </a:r>
            <a:br>
              <a:rPr lang="ca-ES" dirty="0"/>
            </a:br>
            <a:br>
              <a:rPr lang="ca-ES" dirty="0"/>
            </a:br>
            <a:br>
              <a:rPr lang="ca-ES" dirty="0"/>
            </a:br>
            <a:r>
              <a:rPr lang="ca-ES" dirty="0"/>
              <a:t>           </a:t>
            </a:r>
            <a:r>
              <a:rPr lang="ca-ES" sz="2000" dirty="0" err="1"/>
              <a:t>Mariangrl</a:t>
            </a:r>
            <a:r>
              <a:rPr lang="ca-ES" sz="2000" dirty="0"/>
              <a:t> torres, </a:t>
            </a:r>
            <a:r>
              <a:rPr lang="ca-ES" sz="2000" dirty="0" err="1"/>
              <a:t>Alisha</a:t>
            </a:r>
            <a:r>
              <a:rPr lang="ca-ES" sz="2000" dirty="0"/>
              <a:t> </a:t>
            </a:r>
            <a:r>
              <a:rPr lang="ca-ES" sz="2000" dirty="0" err="1"/>
              <a:t>joy</a:t>
            </a:r>
            <a:r>
              <a:rPr lang="ca-ES" sz="2000" dirty="0"/>
              <a:t>, Ingrid Lopez.</a:t>
            </a:r>
            <a:br>
              <a:rPr lang="ca-ES" sz="2000" dirty="0"/>
            </a:br>
            <a:br>
              <a:rPr lang="ca-ES" dirty="0"/>
            </a:br>
            <a:endParaRPr lang="ca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998E89-0F23-4DC7-BCF4-4A60912D80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 flipV="1">
            <a:off x="331304" y="6493563"/>
            <a:ext cx="5490377" cy="45719"/>
          </a:xfrm>
        </p:spPr>
        <p:txBody>
          <a:bodyPr>
            <a:normAutofit fontScale="25000" lnSpcReduction="20000"/>
          </a:bodyPr>
          <a:lstStyle/>
          <a:p>
            <a:pPr algn="just"/>
            <a:endParaRPr lang="ca-ES" sz="2400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D627BEA-4994-4115-BC6E-0621D733FE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1681" y="6447844"/>
            <a:ext cx="5303519" cy="45719"/>
          </a:xfrm>
        </p:spPr>
        <p:txBody>
          <a:bodyPr>
            <a:normAutofit fontScale="25000" lnSpcReduction="20000"/>
          </a:bodyPr>
          <a:lstStyle/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944892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C14D16-C8F4-40C4-96F6-E5A46683F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Com es el centre de la terra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160623-30E5-4D34-A1C5-905CB9170E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45719"/>
          </a:xfrm>
        </p:spPr>
        <p:txBody>
          <a:bodyPr>
            <a:normAutofit fontScale="25000" lnSpcReduction="20000"/>
          </a:bodyPr>
          <a:lstStyle/>
          <a:p>
            <a:endParaRPr lang="ca-ES" sz="2400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B837862-B2DF-4D68-B708-3635109BFD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1304" y="2120052"/>
            <a:ext cx="7739270" cy="4358531"/>
          </a:xfrm>
        </p:spPr>
        <p:txBody>
          <a:bodyPr>
            <a:noAutofit/>
          </a:bodyPr>
          <a:lstStyle/>
          <a:p>
            <a:r>
              <a:rPr lang="ca-ES" sz="2400" dirty="0"/>
              <a:t>A l´interior de la terra hi ha quatre capes principals: El gruix de l´atmosfera es d´uns 640 Km, El gruix de l´escorça vaira entre 6 i 64 Km, El gruix del mantell es de 2.900 Km, El gruix del nucli extern es de 2.000 Km, El diàmetre del nucli intern es de 2.740 Km. A l´exterior hi ha l´escorça compostes per el sol i roques conegudes. A sota hi ha el mantell de roca solida coberta amb una capa fosa. L´interior, o un nucli de la terra, es compon de dues parts: una capa externa de fluids espessos i un * 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A6E86D0-7C9C-4A56-978B-311A6562D3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25000" lnSpcReduction="20000"/>
          </a:bodyPr>
          <a:lstStyle/>
          <a:p>
            <a:r>
              <a:rPr lang="ca-ES" dirty="0"/>
              <a:t>IMAGRN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95AC42D7-E4B7-4CF2-823A-8D11D43EFC1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8070574" y="2714414"/>
            <a:ext cx="3790122" cy="376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002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68D7F5-C37E-407A-9A52-F8D05A5F9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357" y="-662745"/>
            <a:ext cx="10058400" cy="974171"/>
          </a:xfrm>
        </p:spPr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A236F7-6353-4C5B-AECB-E7AA462C6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558" y="490330"/>
            <a:ext cx="11463130" cy="6056244"/>
          </a:xfrm>
        </p:spPr>
        <p:txBody>
          <a:bodyPr>
            <a:normAutofit/>
          </a:bodyPr>
          <a:lstStyle/>
          <a:p>
            <a:r>
              <a:rPr lang="ca-ES" sz="2400" dirty="0"/>
              <a:t>Nucli intern sòlid . L´interior de la terra només san pogut obtenir amb perforacions a l´escorça i revelen 2 capes: una de superior, d´inferior, densa, i una de superior, menys densa. La diferència entre l´escorça i el mantell s´anomena discontinuïtat de </a:t>
            </a:r>
            <a:r>
              <a:rPr lang="ca-ES" sz="2400" dirty="0" err="1"/>
              <a:t>Mohorovicic</a:t>
            </a:r>
            <a:r>
              <a:rPr lang="ca-ES" sz="2400" dirty="0"/>
              <a:t>. A l´interior de la terra, la temperatura es tan alta que   les roques es fonen i formen una pasta viscosa. 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B0DE5E5-C675-4704-8E1B-400D6B1CF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171083" y="2765892"/>
            <a:ext cx="3836504" cy="336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222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E20162-8627-413E-9410-FF2459AE3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487076"/>
          </a:xfrm>
        </p:spPr>
        <p:txBody>
          <a:bodyPr>
            <a:normAutofit/>
          </a:bodyPr>
          <a:lstStyle/>
          <a:p>
            <a:r>
              <a:rPr lang="ca-ES" sz="9600" dirty="0"/>
              <a:t>           FI</a:t>
            </a:r>
            <a:br>
              <a:rPr lang="ca-ES" sz="9600" dirty="0"/>
            </a:br>
            <a:r>
              <a:rPr lang="ca-ES" sz="1800" dirty="0"/>
              <a:t>  </a:t>
            </a:r>
            <a:r>
              <a:rPr lang="ca-ES" sz="2800" dirty="0"/>
              <a:t>gracies per averns escoltat  Espero que os hagi agradat</a:t>
            </a:r>
            <a:br>
              <a:rPr lang="ca-ES" sz="2800" dirty="0"/>
            </a:br>
            <a:br>
              <a:rPr lang="ca-ES" sz="2800" dirty="0"/>
            </a:br>
            <a:r>
              <a:rPr lang="ca-ES" sz="2800" dirty="0"/>
              <a:t>                                         </a:t>
            </a:r>
            <a:r>
              <a:rPr lang="es-ES" sz="7200" dirty="0"/>
              <a:t>😘😃</a:t>
            </a:r>
            <a:endParaRPr lang="ca-ES" sz="7200" dirty="0"/>
          </a:p>
        </p:txBody>
      </p:sp>
    </p:spTree>
    <p:extLst>
      <p:ext uri="{BB962C8B-B14F-4D97-AF65-F5344CB8AC3E}">
        <p14:creationId xmlns:p14="http://schemas.microsoft.com/office/powerpoint/2010/main" val="3605855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29D0C21-1713-47A5-A7FB-A9BC22E07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513" y="353755"/>
            <a:ext cx="5197333" cy="333574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9FABBCB-05A1-4D0B-89E5-8316C8E18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1765003" y="5018568"/>
            <a:ext cx="8761229" cy="853792"/>
          </a:xfrm>
        </p:spPr>
        <p:txBody>
          <a:bodyPr>
            <a:normAutofit/>
          </a:bodyPr>
          <a:lstStyle/>
          <a:p>
            <a:r>
              <a:rPr lang="es-ES" dirty="0"/>
              <a:t>                    imagen</a:t>
            </a:r>
          </a:p>
        </p:txBody>
      </p:sp>
    </p:spTree>
    <p:extLst>
      <p:ext uri="{BB962C8B-B14F-4D97-AF65-F5344CB8AC3E}">
        <p14:creationId xmlns:p14="http://schemas.microsoft.com/office/powerpoint/2010/main" val="10951193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161</TotalTime>
  <Words>258</Words>
  <Application>Microsoft Office PowerPoint</Application>
  <PresentationFormat>Panorámica</PresentationFormat>
  <Paragraphs>7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Savon</vt:lpstr>
      <vt:lpstr>            El centre de la terra🤗               Mariangrl torres, Alisha joy, Ingrid Lopez.  </vt:lpstr>
      <vt:lpstr>Com es el centre de la terra</vt:lpstr>
      <vt:lpstr>Presentación de PowerPoint</vt:lpstr>
      <vt:lpstr>           FI   gracies per averns escoltat  Espero que os hagi agradat                                           😘😃</vt:lpstr>
      <vt:lpstr>                    imagen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centre de la terra</dc:title>
  <dc:creator>argo</dc:creator>
  <cp:lastModifiedBy>argo</cp:lastModifiedBy>
  <cp:revision>18</cp:revision>
  <cp:lastPrinted>2022-01-20T11:01:52Z</cp:lastPrinted>
  <dcterms:created xsi:type="dcterms:W3CDTF">2022-01-18T11:50:17Z</dcterms:created>
  <dcterms:modified xsi:type="dcterms:W3CDTF">2022-01-21T11:01:52Z</dcterms:modified>
</cp:coreProperties>
</file>