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4EB0E-84B2-4452-9CE5-FCC53693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782" y="757589"/>
            <a:ext cx="9448800" cy="1825096"/>
          </a:xfrm>
        </p:spPr>
        <p:txBody>
          <a:bodyPr/>
          <a:lstStyle/>
          <a:p>
            <a:r>
              <a:rPr lang="es-ES" dirty="0"/>
              <a:t>    </a:t>
            </a:r>
            <a:r>
              <a:rPr lang="ca-ES" dirty="0"/>
              <a:t>Capes de la terra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8161F6-9209-4FF5-8218-2B7E81623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932416"/>
            <a:ext cx="9448800" cy="685800"/>
          </a:xfrm>
        </p:spPr>
        <p:txBody>
          <a:bodyPr/>
          <a:lstStyle/>
          <a:p>
            <a:r>
              <a:rPr lang="es-ES" dirty="0"/>
              <a:t>                                            </a:t>
            </a:r>
            <a:r>
              <a:rPr lang="es-ES" sz="3600" dirty="0"/>
              <a:t>Nel i Gabriel </a:t>
            </a:r>
          </a:p>
        </p:txBody>
      </p:sp>
    </p:spTree>
    <p:extLst>
      <p:ext uri="{BB962C8B-B14F-4D97-AF65-F5344CB8AC3E}">
        <p14:creationId xmlns:p14="http://schemas.microsoft.com/office/powerpoint/2010/main" val="32007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121B9-3926-440D-87E9-06B19B18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9534"/>
            <a:ext cx="10820400" cy="2802467"/>
          </a:xfrm>
        </p:spPr>
        <p:txBody>
          <a:bodyPr/>
          <a:lstStyle/>
          <a:p>
            <a:r>
              <a:rPr lang="es-ES" dirty="0"/>
              <a:t>                         </a:t>
            </a:r>
            <a:r>
              <a:rPr lang="es-ES" sz="7200" dirty="0"/>
              <a:t>litosfera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040699-292E-45A2-A377-6537732C7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742" y="2734364"/>
            <a:ext cx="10130516" cy="2288210"/>
          </a:xfrm>
        </p:spPr>
        <p:txBody>
          <a:bodyPr numCol="2">
            <a:normAutofit/>
          </a:bodyPr>
          <a:lstStyle/>
          <a:p>
            <a:r>
              <a:rPr lang="ca-ES" sz="3200" dirty="0"/>
              <a:t>Litosfera, es la primera capa sota la terra, i </a:t>
            </a:r>
            <a:r>
              <a:rPr lang="ca-ES" sz="3200" dirty="0" err="1"/>
              <a:t>medeix</a:t>
            </a:r>
            <a:r>
              <a:rPr lang="ca-ES" sz="3200" dirty="0"/>
              <a:t> 100 km. Es una capa rocosa i solida.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EA4C70-28EB-4260-B63E-1D089FB9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10091" y="2623684"/>
            <a:ext cx="4118059" cy="4072283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D837893-286F-4385-A5F7-7C947A2F5A86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6096000" y="2734364"/>
            <a:ext cx="3472070" cy="8216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8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31B56-1539-4F22-892E-53C9C90B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8488"/>
            <a:ext cx="10820400" cy="2802467"/>
          </a:xfrm>
        </p:spPr>
        <p:txBody>
          <a:bodyPr/>
          <a:lstStyle/>
          <a:p>
            <a:r>
              <a:rPr lang="es-ES" dirty="0"/>
              <a:t>                    </a:t>
            </a:r>
            <a:r>
              <a:rPr lang="es-ES" sz="6600" dirty="0"/>
              <a:t>astenosfera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C8824D-A364-4570-8B87-B03ADB92E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986" y="2814245"/>
            <a:ext cx="4627936" cy="2407111"/>
          </a:xfrm>
        </p:spPr>
        <p:txBody>
          <a:bodyPr>
            <a:normAutofit/>
          </a:bodyPr>
          <a:lstStyle/>
          <a:p>
            <a:r>
              <a:rPr lang="ca-ES" sz="2400" dirty="0"/>
              <a:t>Astenosfera es la segona capa sota la terra, esta formada de pedra tova “casi desfeta”, que </a:t>
            </a:r>
            <a:r>
              <a:rPr lang="ca-ES" sz="2400" dirty="0" err="1"/>
              <a:t>medeix</a:t>
            </a:r>
            <a:r>
              <a:rPr lang="ca-ES" sz="2400" dirty="0"/>
              <a:t> 200 kilòmetres.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C65D77-504B-4676-95A0-CDF63BE0C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60266" y="2237685"/>
            <a:ext cx="3803374" cy="4072283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C5BE140-BFBF-477F-9D98-541274FAB732}"/>
              </a:ext>
            </a:extLst>
          </p:cNvPr>
          <p:cNvCxnSpPr>
            <a:cxnSpLocks/>
          </p:cNvCxnSpPr>
          <p:nvPr/>
        </p:nvCxnSpPr>
        <p:spPr>
          <a:xfrm>
            <a:off x="5767407" y="2926706"/>
            <a:ext cx="2782016" cy="1004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78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C7F46-0C39-4EB8-A03A-9797D845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             </a:t>
            </a:r>
            <a:r>
              <a:rPr lang="ca-ES" sz="6600" dirty="0"/>
              <a:t>Nucli extern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C0AD1E-2317-4972-8BC3-60BF9FCB5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743" y="3555999"/>
            <a:ext cx="5197780" cy="1815547"/>
          </a:xfrm>
        </p:spPr>
        <p:txBody>
          <a:bodyPr>
            <a:noAutofit/>
          </a:bodyPr>
          <a:lstStyle/>
          <a:p>
            <a:r>
              <a:rPr lang="ca-ES" sz="3200" dirty="0"/>
              <a:t>Nucli extern, es la capa mes propera al centre de la terra. El nucli extern comença a mes de 2900 km de la primera capa.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BCF0DA-6454-4FD4-906A-35CE5BDA5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20440" y="2568990"/>
            <a:ext cx="3803374" cy="4072283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4E8668C-25FE-445B-A224-788EC5CDE7A0}"/>
              </a:ext>
            </a:extLst>
          </p:cNvPr>
          <p:cNvCxnSpPr>
            <a:cxnSpLocks/>
          </p:cNvCxnSpPr>
          <p:nvPr/>
        </p:nvCxnSpPr>
        <p:spPr>
          <a:xfrm>
            <a:off x="7103165" y="3101009"/>
            <a:ext cx="1881809" cy="13649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8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9429-3B5E-4E70-82EF-BA5EF5D9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5" y="-446893"/>
            <a:ext cx="10820400" cy="2802467"/>
          </a:xfrm>
        </p:spPr>
        <p:txBody>
          <a:bodyPr>
            <a:normAutofit/>
          </a:bodyPr>
          <a:lstStyle/>
          <a:p>
            <a:r>
              <a:rPr lang="ca-ES" sz="6600" dirty="0"/>
              <a:t>         Nucli intern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ECF33E-17FF-4FCE-B72A-672138310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742" y="3429000"/>
            <a:ext cx="4455658" cy="1656522"/>
          </a:xfrm>
        </p:spPr>
        <p:txBody>
          <a:bodyPr>
            <a:noAutofit/>
          </a:bodyPr>
          <a:lstStyle/>
          <a:p>
            <a:r>
              <a:rPr lang="ca-ES" sz="3200" dirty="0"/>
              <a:t>El centre de la terra “nucli intern”, esta fet de metalls líquids (ferro i níquel). Esta compactat per la gran pressió  que esta sotmesa.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1354CB-DB7F-4258-A134-9164DB72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37689" y="2317199"/>
            <a:ext cx="3803374" cy="4072283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5A7F091-EC81-4709-9EFC-15D90B45C88E}"/>
              </a:ext>
            </a:extLst>
          </p:cNvPr>
          <p:cNvCxnSpPr/>
          <p:nvPr/>
        </p:nvCxnSpPr>
        <p:spPr>
          <a:xfrm>
            <a:off x="6506817" y="2213113"/>
            <a:ext cx="516835" cy="28724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68544-5456-4C41-9F09-49175EAF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678" y="692426"/>
            <a:ext cx="11542644" cy="1444487"/>
          </a:xfrm>
        </p:spPr>
        <p:txBody>
          <a:bodyPr>
            <a:normAutofit/>
          </a:bodyPr>
          <a:lstStyle/>
          <a:p>
            <a:r>
              <a:rPr lang="ca-ES" sz="5600" dirty="0"/>
              <a:t>Esperem que us hagi agradat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EBD16C-A974-4E64-A628-1D133751A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371600" y="4318000"/>
            <a:ext cx="9448800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5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86</TotalTime>
  <Words>126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Estela de condensación</vt:lpstr>
      <vt:lpstr>    Capes de la terra</vt:lpstr>
      <vt:lpstr>                         litosfera </vt:lpstr>
      <vt:lpstr>                    astenosfera</vt:lpstr>
      <vt:lpstr>                    Nucli extern</vt:lpstr>
      <vt:lpstr>         Nucli intern</vt:lpstr>
      <vt:lpstr>Esperem que us hagi agradat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Capes de la terra</dc:title>
  <dc:creator>argo</dc:creator>
  <cp:lastModifiedBy>argo</cp:lastModifiedBy>
  <cp:revision>8</cp:revision>
  <dcterms:created xsi:type="dcterms:W3CDTF">2022-01-18T11:41:25Z</dcterms:created>
  <dcterms:modified xsi:type="dcterms:W3CDTF">2022-01-19T12:57:06Z</dcterms:modified>
</cp:coreProperties>
</file>