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6993B8B-3219-44BB-8807-0DD46AA13662}">
          <p14:sldIdLst>
            <p14:sldId id="258"/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17/03/2024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" smtClean="0"/>
              <a:t>1.L’univers</a:t>
            </a:r>
            <a:r>
              <a:rPr lang="ca" dirty="0" smtClean="0"/>
              <a:t>. Idees antigues i actuals</a:t>
            </a:r>
            <a:endParaRPr lang="c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" dirty="0" smtClean="0"/>
              <a:t>Teoria geocèntrica. La van proposar grecs antics</a:t>
            </a:r>
          </a:p>
          <a:p>
            <a:pPr algn="just"/>
            <a:r>
              <a:rPr lang="ca" dirty="0" smtClean="0"/>
              <a:t>Teoria heliocèntrica. Nicolau Copèrnic. L’any 1610 Galileo Galilei va construir un telescopi.</a:t>
            </a:r>
          </a:p>
          <a:p>
            <a:pPr algn="just"/>
            <a:r>
              <a:rPr lang="ca" dirty="0" smtClean="0"/>
              <a:t>Actualment sabem que cap de les dues teories és correcta.</a:t>
            </a:r>
            <a:endParaRPr lang="ca" dirty="0"/>
          </a:p>
        </p:txBody>
      </p:sp>
    </p:spTree>
    <p:extLst>
      <p:ext uri="{BB962C8B-B14F-4D97-AF65-F5344CB8AC3E}">
        <p14:creationId xmlns:p14="http://schemas.microsoft.com/office/powerpoint/2010/main" val="97637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a" sz="3600" dirty="0" smtClean="0"/>
              <a:t>8. Coneixement històric de l’univers</a:t>
            </a:r>
            <a:endParaRPr lang="ca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ca" dirty="0" smtClean="0"/>
              <a:t>1542, Nicolau Copèrnic, teoria heliocèntrica.</a:t>
            </a:r>
          </a:p>
          <a:p>
            <a:r>
              <a:rPr lang="ca" dirty="0" smtClean="0"/>
              <a:t>Final del sege XVI, Tycho Brahe, observacións detallades del moviment dels planetes i amb aquestes dades.</a:t>
            </a:r>
          </a:p>
          <a:p>
            <a:r>
              <a:rPr lang="ca" dirty="0" smtClean="0"/>
              <a:t>Jhannes Kepler va poder calcular les òrbites.</a:t>
            </a:r>
          </a:p>
          <a:p>
            <a:r>
              <a:rPr lang="ca" dirty="0" smtClean="0"/>
              <a:t>Inici segle XVII, </a:t>
            </a:r>
            <a:r>
              <a:rPr lang="ca" b="1" dirty="0" smtClean="0"/>
              <a:t>Galileo Galilei</a:t>
            </a:r>
            <a:r>
              <a:rPr lang="ca" dirty="0" smtClean="0"/>
              <a:t>, primer utilitzar telescopi, va descobrir que a la Lluna i havia valls profundes..., i que Júpiter tenia satèl·its.</a:t>
            </a:r>
          </a:p>
          <a:p>
            <a:r>
              <a:rPr lang="ca" dirty="0" smtClean="0"/>
              <a:t>1846, Johann Galle, va predir matemàticament Urà.</a:t>
            </a:r>
          </a:p>
          <a:p>
            <a:r>
              <a:rPr lang="ca" dirty="0" smtClean="0"/>
              <a:t>Segle XX, radiotelescopis, sondes espacials. 1969, l`ésser humà va arribar a la Lluna.</a:t>
            </a:r>
          </a:p>
          <a:p>
            <a:r>
              <a:rPr lang="ca" dirty="0" smtClean="0"/>
              <a:t>Telescopis en òrbita al voltant de la Terra. Hubble</a:t>
            </a:r>
            <a:endParaRPr lang="ca" dirty="0"/>
          </a:p>
        </p:txBody>
      </p:sp>
    </p:spTree>
    <p:extLst>
      <p:ext uri="{BB962C8B-B14F-4D97-AF65-F5344CB8AC3E}">
        <p14:creationId xmlns:p14="http://schemas.microsoft.com/office/powerpoint/2010/main" val="110114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" dirty="0" smtClean="0"/>
              <a:t>Constel·lacions i déus de l’antiguitat</a:t>
            </a:r>
            <a:endParaRPr lang="c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" dirty="0" smtClean="0"/>
              <a:t>Constel·lacicons: agrupacions d’estels.</a:t>
            </a:r>
          </a:p>
          <a:p>
            <a:r>
              <a:rPr lang="ca" dirty="0" smtClean="0"/>
              <a:t>Mitologia: associat a animals fabulosos, herois i déus.</a:t>
            </a:r>
          </a:p>
          <a:p>
            <a:r>
              <a:rPr lang="ca" dirty="0" smtClean="0"/>
              <a:t>Astrologia: connexió entre els estels i els afers humans</a:t>
            </a:r>
          </a:p>
          <a:p>
            <a:r>
              <a:rPr lang="ca" dirty="0" smtClean="0"/>
              <a:t>Astronomia: ciència que estudia els astres i l’univers.</a:t>
            </a:r>
            <a:endParaRPr lang="ca" dirty="0"/>
          </a:p>
        </p:txBody>
      </p:sp>
    </p:spTree>
    <p:extLst>
      <p:ext uri="{BB962C8B-B14F-4D97-AF65-F5344CB8AC3E}">
        <p14:creationId xmlns:p14="http://schemas.microsoft.com/office/powerpoint/2010/main" val="78766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" dirty="0" smtClean="0"/>
              <a:t>2.Els components i l’origen de l’univers</a:t>
            </a:r>
            <a:endParaRPr lang="c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a" dirty="0" smtClean="0"/>
              <a:t>L’univers està format per galàxies. Grups cúmuls de galàxies. La nostra galàxia és Via Làctia i forma part del cúmul de galàxies de Verge.</a:t>
            </a:r>
          </a:p>
          <a:p>
            <a:pPr algn="just"/>
            <a:r>
              <a:rPr lang="ca" dirty="0" smtClean="0"/>
              <a:t>Galàxies estan formades per estels, nebuloses (pols i de gas).</a:t>
            </a:r>
          </a:p>
          <a:p>
            <a:pPr algn="just"/>
            <a:r>
              <a:rPr lang="ca" dirty="0" smtClean="0"/>
              <a:t>El Sol està situat en un dels braços espirals de la Via Làctia</a:t>
            </a:r>
          </a:p>
          <a:p>
            <a:pPr algn="just"/>
            <a:r>
              <a:rPr lang="ca" dirty="0" smtClean="0"/>
              <a:t>Sistema planetaris, estrella amb planetes al seu voltant. El sistema solar.</a:t>
            </a:r>
          </a:p>
          <a:p>
            <a:pPr algn="just"/>
            <a:r>
              <a:rPr lang="ca" dirty="0" smtClean="0"/>
              <a:t>Alguns planetes tenen salèl·lits que giren. </a:t>
            </a:r>
            <a:r>
              <a:rPr lang="es-ES" dirty="0" smtClean="0"/>
              <a:t>E</a:t>
            </a:r>
            <a:r>
              <a:rPr lang="ca" dirty="0" smtClean="0"/>
              <a:t>x:Lluna.</a:t>
            </a:r>
            <a:endParaRPr lang="ca" dirty="0"/>
          </a:p>
        </p:txBody>
      </p:sp>
    </p:spTree>
    <p:extLst>
      <p:ext uri="{BB962C8B-B14F-4D97-AF65-F5344CB8AC3E}">
        <p14:creationId xmlns:p14="http://schemas.microsoft.com/office/powerpoint/2010/main" val="211337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a" sz="3600" dirty="0" smtClean="0"/>
              <a:t>3. Les mides i les distàncies en l’Univers</a:t>
            </a:r>
            <a:endParaRPr lang="ca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a-ES" dirty="0" smtClean="0"/>
              <a:t>Les unitats astronòmiques:</a:t>
            </a:r>
          </a:p>
          <a:p>
            <a:pPr marL="0" indent="0">
              <a:buNone/>
            </a:pPr>
            <a:r>
              <a:rPr lang="ca-ES" dirty="0" smtClean="0"/>
              <a:t>1.La unitat astronòmica. Distància que hi ha entre la Terra i el Sol, uns 150 milions de km. Mercuri 0,4 unitats astronòmiques del Sol; Mart 1,5, Plutó 39,4.</a:t>
            </a:r>
          </a:p>
          <a:p>
            <a:pPr marL="0" indent="0">
              <a:buNone/>
            </a:pPr>
            <a:r>
              <a:rPr lang="ca-ES" dirty="0" smtClean="0"/>
              <a:t>2.L’any llum. És la distància que recorre la llum en un any. Velocitat llum:300000Km/s. La llum en un any recorre 9,5 bilions Km. </a:t>
            </a:r>
            <a:endParaRPr lang="ca-ES" dirty="0"/>
          </a:p>
          <a:p>
            <a:pPr marL="0" indent="0">
              <a:buNone/>
            </a:pPr>
            <a:r>
              <a:rPr lang="ca-ES" dirty="0" smtClean="0"/>
              <a:t>-8 minuts i 20 s a recórrer 150 milions de Km.</a:t>
            </a:r>
          </a:p>
          <a:p>
            <a:pPr marL="0" indent="0">
              <a:buNone/>
            </a:pPr>
            <a:r>
              <a:rPr lang="ca-ES" dirty="0" smtClean="0"/>
              <a:t>-L’estel més proper al Sol, Alfa </a:t>
            </a:r>
            <a:r>
              <a:rPr lang="ca-ES" dirty="0" err="1" smtClean="0"/>
              <a:t>Centarue</a:t>
            </a:r>
            <a:r>
              <a:rPr lang="ca-ES" dirty="0" smtClean="0"/>
              <a:t>, està a 4 anys llum. </a:t>
            </a:r>
            <a:r>
              <a:rPr lang="ca-ES" dirty="0" err="1" smtClean="0"/>
              <a:t>Betelgeuse</a:t>
            </a:r>
            <a:r>
              <a:rPr lang="ca-ES" dirty="0" smtClean="0"/>
              <a:t> a 500 anys llum de nosaltres.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25806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a" sz="3600" dirty="0" smtClean="0"/>
              <a:t>4. El sistema solar</a:t>
            </a:r>
            <a:endParaRPr lang="ca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" dirty="0" smtClean="0"/>
              <a:t>Sol format per dos gasos: hidrogen i heli.</a:t>
            </a:r>
          </a:p>
          <a:p>
            <a:pPr marL="0" indent="0">
              <a:buNone/>
            </a:pPr>
            <a:r>
              <a:rPr lang="ca" dirty="0" smtClean="0"/>
              <a:t>1.Astres del sistema solar (giran al voltant Sol)</a:t>
            </a:r>
          </a:p>
          <a:p>
            <a:pPr marL="0" indent="0">
              <a:buNone/>
            </a:pPr>
            <a:r>
              <a:rPr lang="ca" dirty="0" smtClean="0"/>
              <a:t>Planetes:</a:t>
            </a:r>
          </a:p>
          <a:p>
            <a:pPr marL="0" indent="0">
              <a:buNone/>
            </a:pPr>
            <a:endParaRPr lang="ca" dirty="0" smtClean="0"/>
          </a:p>
          <a:p>
            <a:pPr marL="0" indent="0">
              <a:buNone/>
            </a:pPr>
            <a:endParaRPr lang="ca" dirty="0" smtClean="0"/>
          </a:p>
          <a:p>
            <a:pPr marL="0" indent="0">
              <a:buNone/>
            </a:pPr>
            <a:r>
              <a:rPr lang="ca" dirty="0" smtClean="0"/>
              <a:t>Planetes nans: Plutó, situat després de Neptú.</a:t>
            </a:r>
          </a:p>
          <a:p>
            <a:pPr marL="0" indent="0">
              <a:buNone/>
            </a:pPr>
            <a:r>
              <a:rPr lang="ca" dirty="0" smtClean="0"/>
              <a:t>2.Cossos petits. </a:t>
            </a:r>
            <a:r>
              <a:rPr lang="es-ES" dirty="0" smtClean="0"/>
              <a:t>A</a:t>
            </a:r>
            <a:r>
              <a:rPr lang="ca" dirty="0" smtClean="0"/>
              <a:t>steroides, cometes.</a:t>
            </a:r>
          </a:p>
          <a:p>
            <a:pPr marL="0" indent="0">
              <a:buNone/>
            </a:pPr>
            <a:r>
              <a:rPr lang="ca" dirty="0" smtClean="0"/>
              <a:t>Satèl·lits: cossos rocosos que giren al voltant d’un planeta.</a:t>
            </a:r>
            <a:endParaRPr lang="ca" dirty="0"/>
          </a:p>
        </p:txBody>
      </p:sp>
      <p:pic>
        <p:nvPicPr>
          <p:cNvPr id="4" name="3 Imagen" descr="Planetas del Sistema Sola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91" y="2348880"/>
            <a:ext cx="2736215" cy="15417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020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ca" b="1" dirty="0" smtClean="0"/>
              <a:t>Els moviments de rotació i de translació</a:t>
            </a:r>
          </a:p>
          <a:p>
            <a:pPr marL="0" indent="0">
              <a:buNone/>
            </a:pPr>
            <a:endParaRPr lang="ca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2125"/>
            <a:ext cx="9201150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4320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a" sz="3600" dirty="0" smtClean="0"/>
              <a:t>5. Els planetes interiors</a:t>
            </a:r>
            <a:endParaRPr lang="ca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ca" dirty="0" smtClean="0"/>
              <a:t>Mercuri, Venus, la Terra i Mart són els quatre planetes més propers al Sol, i per això s’anomenen planetes interiors. Tenen una superfície rocosa, una escorça i un mantell formats per roques, i al centre, un nucli metàl·lic.</a:t>
            </a:r>
          </a:p>
          <a:p>
            <a:pPr marL="0" indent="0">
              <a:buNone/>
            </a:pPr>
            <a:endParaRPr lang="ca" dirty="0" smtClean="0"/>
          </a:p>
          <a:p>
            <a:pPr marL="0" indent="0">
              <a:buNone/>
            </a:pPr>
            <a:endParaRPr lang="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410" y="3861048"/>
            <a:ext cx="5220243" cy="237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9158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a" sz="3600" dirty="0" smtClean="0"/>
              <a:t>6. Els planetes exteriors</a:t>
            </a:r>
            <a:endParaRPr lang="ca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None/>
            </a:pPr>
            <a:r>
              <a:rPr lang="ca" dirty="0" smtClean="0"/>
              <a:t>Els 4 planetes que es troben més allunyats del Sol són Júpiter, Saturn, Urà i Neptú. Tenen dimensions enormes i estan constituïts, principalment, per gas, i per aquesta raó es coneixen com els gegants gasosos.</a:t>
            </a:r>
          </a:p>
          <a:p>
            <a:pPr marL="0" indent="0">
              <a:buNone/>
            </a:pPr>
            <a:endParaRPr lang="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05064"/>
            <a:ext cx="5796136" cy="2499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1583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a" sz="3600" b="1" dirty="0" smtClean="0"/>
              <a:t>7. Els asteroides i els cometes</a:t>
            </a:r>
            <a:endParaRPr lang="ca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a" dirty="0" smtClean="0"/>
              <a:t>La categoria de cossos petits dels sitema solar:</a:t>
            </a:r>
          </a:p>
          <a:p>
            <a:pPr marL="0" indent="0" algn="just">
              <a:buNone/>
            </a:pPr>
            <a:r>
              <a:rPr lang="ca" dirty="0" smtClean="0"/>
              <a:t>Els asteroies. Cossos rocosos de diverses dimensions. Formen dos cinturos al voltant Sol.</a:t>
            </a:r>
          </a:p>
          <a:p>
            <a:pPr marL="0" indent="0" algn="just">
              <a:buNone/>
            </a:pPr>
            <a:r>
              <a:rPr lang="ca" dirty="0" smtClean="0"/>
              <a:t>-El cinturó d’asteroides. Entre l’òrbita de Mart i la de Júpiter.</a:t>
            </a:r>
          </a:p>
          <a:p>
            <a:pPr marL="0" indent="0" algn="just">
              <a:buNone/>
            </a:pPr>
            <a:r>
              <a:rPr lang="ca" dirty="0" smtClean="0"/>
              <a:t>- El cinturo de Kuiper. Està situat més enllà de l’orbita de Neptú. En aquest cinturó hi ha asteroides molt més grans.</a:t>
            </a:r>
          </a:p>
          <a:p>
            <a:pPr marL="0" indent="0" algn="just">
              <a:buNone/>
            </a:pPr>
            <a:r>
              <a:rPr lang="ca" dirty="0" smtClean="0"/>
              <a:t>Els cometes. Són cossos formats per glaç. Tercer cinturo núvo d’Oort. Més enlla de l’orbita de Plutó.</a:t>
            </a:r>
            <a:endParaRPr lang="ca" dirty="0"/>
          </a:p>
        </p:txBody>
      </p:sp>
    </p:spTree>
    <p:extLst>
      <p:ext uri="{BB962C8B-B14F-4D97-AF65-F5344CB8AC3E}">
        <p14:creationId xmlns:p14="http://schemas.microsoft.com/office/powerpoint/2010/main" val="1318033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635</Words>
  <Application>Microsoft Office PowerPoint</Application>
  <PresentationFormat>Presentación en pantalla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1.L’univers. Idees antigues i actuals</vt:lpstr>
      <vt:lpstr>Constel·lacions i déus de l’antiguitat</vt:lpstr>
      <vt:lpstr>2.Els components i l’origen de l’univers</vt:lpstr>
      <vt:lpstr>3. Les mides i les distàncies en l’Univers</vt:lpstr>
      <vt:lpstr>4. El sistema solar</vt:lpstr>
      <vt:lpstr>Presentación de PowerPoint</vt:lpstr>
      <vt:lpstr>5. Els planetes interiors</vt:lpstr>
      <vt:lpstr>6. Els planetes exteriors</vt:lpstr>
      <vt:lpstr>7. Els asteroides i els cometes</vt:lpstr>
      <vt:lpstr>8. Coneixement històric de l’univers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L’univers. Idees antigues i actuals</dc:title>
  <dc:creator>Rafecas05</dc:creator>
  <cp:lastModifiedBy>Rafecas05</cp:lastModifiedBy>
  <cp:revision>13</cp:revision>
  <dcterms:created xsi:type="dcterms:W3CDTF">2024-03-05T10:57:05Z</dcterms:created>
  <dcterms:modified xsi:type="dcterms:W3CDTF">2024-03-17T17:56:38Z</dcterms:modified>
</cp:coreProperties>
</file>