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44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5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94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6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1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4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00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3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4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20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1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64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36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40A5-D617-4FB8-B1DA-77B6F6EA35BA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F1F84-02C0-4896-9AFC-8C2A2A622A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7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8F12-A701-4D73-BF75-0D712902416B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3F87-21BC-43A8-B3FE-031CCBD316D6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ANGLÈS I GES </a:t>
            </a:r>
            <a:r>
              <a:rPr lang="ca-ES" dirty="0"/>
              <a:t>1</a:t>
            </a:r>
            <a:r>
              <a:rPr lang="ca-ES" dirty="0" smtClean="0"/>
              <a:t> </a:t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 3R TRIMESTRE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err="1" smtClean="0"/>
              <a:t>Teacher</a:t>
            </a:r>
            <a:r>
              <a:rPr lang="ca-ES" smtClean="0"/>
              <a:t>: Íñigo Bordonaba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2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034240" cy="57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3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71980" cy="43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56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ida rectangular arrodonida 1"/>
          <p:cNvSpPr/>
          <p:nvPr/>
        </p:nvSpPr>
        <p:spPr>
          <a:xfrm>
            <a:off x="3714744" y="214290"/>
            <a:ext cx="4429156" cy="2500330"/>
          </a:xfrm>
          <a:prstGeom prst="wedgeRoundRectCallout">
            <a:avLst>
              <a:gd name="adj1" fmla="val 58944"/>
              <a:gd name="adj2" fmla="val 46051"/>
              <a:gd name="adj3" fmla="val 16667"/>
            </a:avLst>
          </a:prstGeom>
          <a:solidFill>
            <a:srgbClr val="ACF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 smtClean="0"/>
          </a:p>
          <a:p>
            <a:r>
              <a:rPr lang="ca-ES" sz="2000" dirty="0" smtClean="0">
                <a:solidFill>
                  <a:schemeClr val="tx1"/>
                </a:solidFill>
              </a:rPr>
              <a:t>What’s </a:t>
            </a:r>
            <a:r>
              <a:rPr lang="ca-ES" sz="2000" dirty="0" err="1" smtClean="0">
                <a:solidFill>
                  <a:schemeClr val="tx1"/>
                </a:solidFill>
              </a:rPr>
              <a:t>your</a:t>
            </a:r>
            <a:r>
              <a:rPr lang="ca-ES" sz="2000" dirty="0" smtClean="0">
                <a:solidFill>
                  <a:schemeClr val="tx1"/>
                </a:solidFill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</a:rPr>
              <a:t>favourite</a:t>
            </a:r>
            <a:r>
              <a:rPr lang="ca-ES" sz="2000" dirty="0" smtClean="0">
                <a:solidFill>
                  <a:schemeClr val="tx1"/>
                </a:solidFill>
              </a:rPr>
              <a:t> film?</a:t>
            </a:r>
          </a:p>
          <a:p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ca-ES" sz="2000" dirty="0" err="1" smtClean="0">
                <a:solidFill>
                  <a:schemeClr val="tx1"/>
                </a:solidFill>
              </a:rPr>
              <a:t>book</a:t>
            </a:r>
            <a:r>
              <a:rPr lang="ca-ES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ca-ES" sz="2000" dirty="0" err="1" smtClean="0">
                <a:solidFill>
                  <a:schemeClr val="tx1"/>
                </a:solidFill>
              </a:rPr>
              <a:t>city</a:t>
            </a:r>
            <a:r>
              <a:rPr lang="ca-ES" sz="20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 smtClean="0">
                <a:solidFill>
                  <a:schemeClr val="tx1"/>
                </a:solidFill>
              </a:rPr>
              <a:t>                               restaurant?</a:t>
            </a:r>
          </a:p>
          <a:p>
            <a:pPr algn="ctr"/>
            <a:r>
              <a:rPr lang="ca-ES" sz="2000" dirty="0" smtClean="0">
                <a:solidFill>
                  <a:schemeClr val="tx1"/>
                </a:solidFill>
              </a:rPr>
              <a:t>                                       TV </a:t>
            </a:r>
            <a:r>
              <a:rPr lang="ca-ES" sz="2000" dirty="0" err="1" smtClean="0">
                <a:solidFill>
                  <a:schemeClr val="tx1"/>
                </a:solidFill>
              </a:rPr>
              <a:t>programme</a:t>
            </a:r>
            <a:r>
              <a:rPr lang="ca-ES" sz="20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ca-ES" sz="2000" dirty="0" err="1" smtClean="0">
                <a:solidFill>
                  <a:schemeClr val="tx1"/>
                </a:solidFill>
              </a:rPr>
              <a:t>type</a:t>
            </a:r>
            <a:r>
              <a:rPr lang="ca-ES" sz="2000" dirty="0" smtClean="0">
                <a:solidFill>
                  <a:schemeClr val="tx1"/>
                </a:solidFill>
              </a:rPr>
              <a:t> of music?</a:t>
            </a:r>
          </a:p>
          <a:p>
            <a:pPr algn="ctr"/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3" name="Crida rectangular arrodonida 2"/>
          <p:cNvSpPr/>
          <p:nvPr/>
        </p:nvSpPr>
        <p:spPr>
          <a:xfrm>
            <a:off x="714348" y="3929066"/>
            <a:ext cx="2500330" cy="1571636"/>
          </a:xfrm>
          <a:prstGeom prst="wedgeRoundRectCallout">
            <a:avLst>
              <a:gd name="adj1" fmla="val 20365"/>
              <a:gd name="adj2" fmla="val 81514"/>
              <a:gd name="adj3" fmla="val 16667"/>
            </a:avLst>
          </a:prstGeom>
          <a:solidFill>
            <a:srgbClr val="ACF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err="1" smtClean="0">
                <a:solidFill>
                  <a:schemeClr val="tx1"/>
                </a:solidFill>
              </a:rPr>
              <a:t>Who</a:t>
            </a:r>
            <a:r>
              <a:rPr lang="ca-ES" sz="2000" b="1" dirty="0" smtClean="0">
                <a:solidFill>
                  <a:schemeClr val="tx1"/>
                </a:solidFill>
              </a:rPr>
              <a:t> is </a:t>
            </a:r>
            <a:r>
              <a:rPr lang="ca-ES" sz="2000" b="1" dirty="0" err="1" smtClean="0">
                <a:solidFill>
                  <a:schemeClr val="tx1"/>
                </a:solidFill>
              </a:rPr>
              <a:t>your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favourite</a:t>
            </a:r>
            <a:r>
              <a:rPr lang="ca-ES" sz="2000" b="1" dirty="0" smtClean="0">
                <a:solidFill>
                  <a:schemeClr val="tx1"/>
                </a:solidFill>
              </a:rPr>
              <a:t> actor or </a:t>
            </a:r>
            <a:r>
              <a:rPr lang="ca-ES" sz="2000" b="1" dirty="0" err="1" smtClean="0">
                <a:solidFill>
                  <a:schemeClr val="tx1"/>
                </a:solidFill>
              </a:rPr>
              <a:t>actress</a:t>
            </a:r>
            <a:r>
              <a:rPr lang="ca-ES" sz="20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194" name="AutoShape 2" descr="Resultat d'imatges de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" name="Imatge 4" descr="6358748036944186621892622963_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1946366" cy="1146919"/>
          </a:xfrm>
          <a:prstGeom prst="rect">
            <a:avLst/>
          </a:prstGeom>
        </p:spPr>
      </p:pic>
      <p:pic>
        <p:nvPicPr>
          <p:cNvPr id="6" name="Imatge 5" descr="eix-sant-sadurni-danoia-642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429132"/>
            <a:ext cx="2333115" cy="1745170"/>
          </a:xfrm>
          <a:prstGeom prst="rect">
            <a:avLst/>
          </a:prstGeom>
        </p:spPr>
      </p:pic>
      <p:pic>
        <p:nvPicPr>
          <p:cNvPr id="7" name="Imatge 6" descr="books-1316306_1280-1024x1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928802"/>
            <a:ext cx="1643050" cy="1643050"/>
          </a:xfrm>
          <a:prstGeom prst="rect">
            <a:avLst/>
          </a:prstGeom>
        </p:spPr>
      </p:pic>
      <p:pic>
        <p:nvPicPr>
          <p:cNvPr id="8" name="Imatge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071810"/>
            <a:ext cx="1989210" cy="1395416"/>
          </a:xfrm>
          <a:prstGeom prst="rect">
            <a:avLst/>
          </a:prstGeom>
        </p:spPr>
      </p:pic>
      <p:pic>
        <p:nvPicPr>
          <p:cNvPr id="9" name="Imatge 8" descr="share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143512"/>
            <a:ext cx="1357298" cy="1357298"/>
          </a:xfrm>
          <a:prstGeom prst="rect">
            <a:avLst/>
          </a:prstGeom>
        </p:spPr>
      </p:pic>
      <p:pic>
        <p:nvPicPr>
          <p:cNvPr id="10" name="Imatge 9" descr="camarero-franc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2817014"/>
            <a:ext cx="1726983" cy="13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566738"/>
            <a:ext cx="82486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27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666750"/>
            <a:ext cx="86296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12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Tema de l'Office</vt:lpstr>
      <vt:lpstr>ANGLÈS I GES 1    3R TRIMESTRE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ANGLÈS I GES 1    3R TRIMESTRE</dc:title>
  <dc:creator>Usuario</dc:creator>
  <cp:lastModifiedBy>Usuario</cp:lastModifiedBy>
  <cp:revision>1</cp:revision>
  <dcterms:created xsi:type="dcterms:W3CDTF">2020-04-29T19:17:31Z</dcterms:created>
  <dcterms:modified xsi:type="dcterms:W3CDTF">2020-04-29T19:20:42Z</dcterms:modified>
</cp:coreProperties>
</file>