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8" r:id="rId4"/>
    <p:sldId id="259" r:id="rId5"/>
    <p:sldId id="257" r:id="rId6"/>
    <p:sldId id="266" r:id="rId7"/>
    <p:sldId id="268" r:id="rId8"/>
    <p:sldId id="262" r:id="rId9"/>
    <p:sldId id="269" r:id="rId10"/>
    <p:sldId id="261" r:id="rId11"/>
    <p:sldId id="260" r:id="rId12"/>
    <p:sldId id="264" r:id="rId13"/>
    <p:sldId id="265" r:id="rId14"/>
    <p:sldId id="267" r:id="rId1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59" d="100"/>
          <a:sy n="59" d="100"/>
        </p:scale>
        <p:origin x="84" y="14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264B9-71D0-4964-BB32-8E894B50F035}" type="datetimeFigureOut">
              <a:rPr lang="es-ES" smtClean="0"/>
              <a:t>19/11/2018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EFD7-649B-40ED-8FC2-E8AE72869A5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7236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264B9-71D0-4964-BB32-8E894B50F035}" type="datetimeFigureOut">
              <a:rPr lang="es-ES" smtClean="0"/>
              <a:t>19/11/2018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EFD7-649B-40ED-8FC2-E8AE72869A5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239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264B9-71D0-4964-BB32-8E894B50F035}" type="datetimeFigureOut">
              <a:rPr lang="es-ES" smtClean="0"/>
              <a:t>19/11/2018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EFD7-649B-40ED-8FC2-E8AE72869A5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7510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264B9-71D0-4964-BB32-8E894B50F035}" type="datetimeFigureOut">
              <a:rPr lang="es-ES" smtClean="0"/>
              <a:t>19/11/2018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EFD7-649B-40ED-8FC2-E8AE72869A5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1793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264B9-71D0-4964-BB32-8E894B50F035}" type="datetimeFigureOut">
              <a:rPr lang="es-ES" smtClean="0"/>
              <a:t>19/11/2018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EFD7-649B-40ED-8FC2-E8AE72869A5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6146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264B9-71D0-4964-BB32-8E894B50F035}" type="datetimeFigureOut">
              <a:rPr lang="es-ES" smtClean="0"/>
              <a:t>19/11/2018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EFD7-649B-40ED-8FC2-E8AE72869A5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0970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264B9-71D0-4964-BB32-8E894B50F035}" type="datetimeFigureOut">
              <a:rPr lang="es-ES" smtClean="0"/>
              <a:t>19/11/2018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EFD7-649B-40ED-8FC2-E8AE72869A5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7838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264B9-71D0-4964-BB32-8E894B50F035}" type="datetimeFigureOut">
              <a:rPr lang="es-ES" smtClean="0"/>
              <a:t>19/11/2018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EFD7-649B-40ED-8FC2-E8AE72869A5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27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264B9-71D0-4964-BB32-8E894B50F035}" type="datetimeFigureOut">
              <a:rPr lang="es-ES" smtClean="0"/>
              <a:t>19/11/2018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EFD7-649B-40ED-8FC2-E8AE72869A5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5796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264B9-71D0-4964-BB32-8E894B50F035}" type="datetimeFigureOut">
              <a:rPr lang="es-ES" smtClean="0"/>
              <a:t>19/11/2018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EFD7-649B-40ED-8FC2-E8AE72869A5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7546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264B9-71D0-4964-BB32-8E894B50F035}" type="datetimeFigureOut">
              <a:rPr lang="es-ES" smtClean="0"/>
              <a:t>19/11/2018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EFD7-649B-40ED-8FC2-E8AE72869A5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4473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264B9-71D0-4964-BB32-8E894B50F035}" type="datetimeFigureOut">
              <a:rPr lang="es-ES" smtClean="0"/>
              <a:t>19/11/2018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9EFD7-649B-40ED-8FC2-E8AE72869A5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9071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780166"/>
          </a:xfr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/>
          <a:lstStyle/>
          <a:p>
            <a:r>
              <a:rPr lang="es-ES" b="1" dirty="0" smtClean="0">
                <a:latin typeface="Arial Narrow" panose="020B0606020202030204" pitchFamily="34" charset="0"/>
              </a:rPr>
              <a:t>GUESS THE NAME OF THESE PICTURES</a:t>
            </a:r>
            <a:endParaRPr lang="es-ES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993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9624" y="2652712"/>
            <a:ext cx="6075589" cy="319458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681597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586037"/>
            <a:ext cx="6305550" cy="392986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829243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7886" y="1790019"/>
            <a:ext cx="7128101" cy="4743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0691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1" y="478693"/>
            <a:ext cx="11166020" cy="572616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630536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5463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Pink pan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" name="AutoShape 4" descr="Image result for Pink pant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501" y="1778001"/>
            <a:ext cx="4017962" cy="4017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059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085" y="461281"/>
            <a:ext cx="7184572" cy="557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767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5201" y="338137"/>
            <a:ext cx="4856163" cy="485616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58284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7428" y="0"/>
            <a:ext cx="92571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860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904" y="1665514"/>
            <a:ext cx="7960178" cy="44577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87653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9128" y="1099458"/>
            <a:ext cx="5285014" cy="5285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750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4072" y="964293"/>
            <a:ext cx="5695950" cy="569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411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1557" y="1224049"/>
            <a:ext cx="7527471" cy="500919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4194294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</TotalTime>
  <Words>6</Words>
  <Application>Microsoft Office PowerPoint</Application>
  <PresentationFormat>Panorámica</PresentationFormat>
  <Paragraphs>1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9" baseType="lpstr">
      <vt:lpstr>Arial</vt:lpstr>
      <vt:lpstr>Arial Narrow</vt:lpstr>
      <vt:lpstr>Calibri</vt:lpstr>
      <vt:lpstr>Calibri Light</vt:lpstr>
      <vt:lpstr>Tema de Office</vt:lpstr>
      <vt:lpstr>GUESS THE NAME OF THESE PICTURES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Anna</dc:creator>
  <cp:lastModifiedBy>Anna</cp:lastModifiedBy>
  <cp:revision>3</cp:revision>
  <dcterms:created xsi:type="dcterms:W3CDTF">2018-11-19T12:47:18Z</dcterms:created>
  <dcterms:modified xsi:type="dcterms:W3CDTF">2018-11-19T13:01:52Z</dcterms:modified>
</cp:coreProperties>
</file>