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7" r:id="rId11"/>
    <p:sldId id="268" r:id="rId12"/>
    <p:sldId id="269" r:id="rId13"/>
    <p:sldId id="270" r:id="rId14"/>
    <p:sldId id="264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  <a:srgbClr val="FF6699"/>
    <a:srgbClr val="FF6600"/>
    <a:srgbClr val="99FF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4E08-5A05-48A2-AFB9-B11508D266C5}" type="datetimeFigureOut">
              <a:rPr lang="es-ES" smtClean="0"/>
              <a:t>07/11/2016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C0B1-DBFC-4648-A78A-B352C6DD283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867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4E08-5A05-48A2-AFB9-B11508D266C5}" type="datetimeFigureOut">
              <a:rPr lang="es-ES" smtClean="0"/>
              <a:t>07/11/2016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C0B1-DBFC-4648-A78A-B352C6DD283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619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4E08-5A05-48A2-AFB9-B11508D266C5}" type="datetimeFigureOut">
              <a:rPr lang="es-ES" smtClean="0"/>
              <a:t>07/11/2016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C0B1-DBFC-4648-A78A-B352C6DD283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5738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4E08-5A05-48A2-AFB9-B11508D266C5}" type="datetimeFigureOut">
              <a:rPr lang="es-ES" smtClean="0"/>
              <a:t>07/11/2016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C0B1-DBFC-4648-A78A-B352C6DD283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2111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4E08-5A05-48A2-AFB9-B11508D266C5}" type="datetimeFigureOut">
              <a:rPr lang="es-ES" smtClean="0"/>
              <a:t>07/11/2016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C0B1-DBFC-4648-A78A-B352C6DD283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5308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4E08-5A05-48A2-AFB9-B11508D266C5}" type="datetimeFigureOut">
              <a:rPr lang="es-ES" smtClean="0"/>
              <a:t>07/11/2016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C0B1-DBFC-4648-A78A-B352C6DD283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0126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4E08-5A05-48A2-AFB9-B11508D266C5}" type="datetimeFigureOut">
              <a:rPr lang="es-ES" smtClean="0"/>
              <a:t>07/11/2016</a:t>
            </a:fld>
            <a:endParaRPr lang="es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C0B1-DBFC-4648-A78A-B352C6DD283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9260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4E08-5A05-48A2-AFB9-B11508D266C5}" type="datetimeFigureOut">
              <a:rPr lang="es-ES" smtClean="0"/>
              <a:t>07/11/2016</a:t>
            </a:fld>
            <a:endParaRPr lang="es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C0B1-DBFC-4648-A78A-B352C6DD283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5460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4E08-5A05-48A2-AFB9-B11508D266C5}" type="datetimeFigureOut">
              <a:rPr lang="es-ES" smtClean="0"/>
              <a:t>07/11/2016</a:t>
            </a:fld>
            <a:endParaRPr lang="es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C0B1-DBFC-4648-A78A-B352C6DD283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0141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4E08-5A05-48A2-AFB9-B11508D266C5}" type="datetimeFigureOut">
              <a:rPr lang="es-ES" smtClean="0"/>
              <a:t>07/11/2016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C0B1-DBFC-4648-A78A-B352C6DD283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557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4E08-5A05-48A2-AFB9-B11508D266C5}" type="datetimeFigureOut">
              <a:rPr lang="es-ES" smtClean="0"/>
              <a:t>07/11/2016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C0B1-DBFC-4648-A78A-B352C6DD283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7731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24E08-5A05-48A2-AFB9-B11508D266C5}" type="datetimeFigureOut">
              <a:rPr lang="es-ES" smtClean="0"/>
              <a:t>07/11/2016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5C0B1-DBFC-4648-A78A-B352C6DD283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2795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2123728" y="86896"/>
            <a:ext cx="7772400" cy="1470025"/>
          </a:xfrm>
        </p:spPr>
        <p:txBody>
          <a:bodyPr>
            <a:normAutofit/>
          </a:bodyPr>
          <a:lstStyle/>
          <a:p>
            <a:r>
              <a:rPr lang="es-ES" sz="8000" dirty="0" smtClean="0">
                <a:latin typeface="Cooper Black" panose="0208090404030B020404" pitchFamily="18" charset="0"/>
              </a:rPr>
              <a:t>COLOURS</a:t>
            </a:r>
            <a:endParaRPr lang="es-ES" sz="8000" dirty="0">
              <a:latin typeface="Cooper Black" panose="0208090404030B020404" pitchFamily="18" charset="0"/>
            </a:endParaRPr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1026" name="Picture 2" descr="Resultat d'imatges de colou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6752"/>
            <a:ext cx="9112660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1578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0164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75665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5194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6332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88942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4649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0699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4" name="Rectangle 3"/>
          <p:cNvSpPr/>
          <p:nvPr/>
        </p:nvSpPr>
        <p:spPr>
          <a:xfrm>
            <a:off x="1031172" y="548680"/>
            <a:ext cx="179447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400" dirty="0" err="1">
                <a:solidFill>
                  <a:prstClr val="black"/>
                </a:solidFill>
                <a:ea typeface="+mj-ea"/>
                <a:cs typeface="+mj-cs"/>
              </a:rPr>
              <a:t>black</a:t>
            </a:r>
            <a:r>
              <a:rPr lang="es-ES" sz="4400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es-ES" sz="4400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es-ES" sz="4400" dirty="0" err="1">
                <a:solidFill>
                  <a:prstClr val="black"/>
                </a:solidFill>
                <a:ea typeface="+mj-ea"/>
                <a:cs typeface="+mj-cs"/>
              </a:rPr>
              <a:t>white</a:t>
            </a:r>
            <a:r>
              <a:rPr lang="es-ES" sz="4400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es-ES" sz="4400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es-ES" sz="4400" dirty="0">
                <a:solidFill>
                  <a:prstClr val="black"/>
                </a:solidFill>
                <a:ea typeface="+mj-ea"/>
                <a:cs typeface="+mj-cs"/>
              </a:rPr>
              <a:t>red</a:t>
            </a:r>
            <a:br>
              <a:rPr lang="es-ES" sz="4400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es-ES" sz="4400" dirty="0">
                <a:solidFill>
                  <a:prstClr val="black"/>
                </a:solidFill>
                <a:ea typeface="+mj-ea"/>
                <a:cs typeface="+mj-cs"/>
              </a:rPr>
              <a:t>blue</a:t>
            </a:r>
            <a:br>
              <a:rPr lang="es-ES" sz="4400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es-ES" sz="4400" dirty="0">
                <a:solidFill>
                  <a:prstClr val="black"/>
                </a:solidFill>
                <a:ea typeface="+mj-ea"/>
                <a:cs typeface="+mj-cs"/>
              </a:rPr>
              <a:t>grey</a:t>
            </a:r>
            <a:br>
              <a:rPr lang="es-ES" sz="4400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es-ES" sz="4400" dirty="0" err="1">
                <a:solidFill>
                  <a:prstClr val="black"/>
                </a:solidFill>
                <a:ea typeface="+mj-ea"/>
                <a:cs typeface="+mj-cs"/>
              </a:rPr>
              <a:t>pink</a:t>
            </a:r>
            <a:r>
              <a:rPr lang="es-ES" sz="4400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es-ES" sz="4400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es-ES" sz="4400" dirty="0" err="1" smtClean="0">
                <a:solidFill>
                  <a:prstClr val="black"/>
                </a:solidFill>
                <a:ea typeface="+mj-ea"/>
                <a:cs typeface="+mj-cs"/>
              </a:rPr>
              <a:t>brown</a:t>
            </a:r>
            <a:endParaRPr lang="es-ES" sz="4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es-ES" sz="4400" dirty="0" err="1" smtClean="0">
                <a:solidFill>
                  <a:prstClr val="black"/>
                </a:solidFill>
                <a:ea typeface="+mj-ea"/>
                <a:cs typeface="+mj-cs"/>
              </a:rPr>
              <a:t>orange</a:t>
            </a:r>
            <a:r>
              <a:rPr lang="es-ES" sz="4400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es-ES" sz="4400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es-ES" sz="4400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es-ES" sz="4400" dirty="0">
                <a:solidFill>
                  <a:prstClr val="black"/>
                </a:solidFill>
                <a:ea typeface="+mj-ea"/>
                <a:cs typeface="+mj-cs"/>
              </a:rPr>
            </a:br>
            <a:endParaRPr lang="es-ES" dirty="0"/>
          </a:p>
        </p:txBody>
      </p:sp>
      <p:sp>
        <p:nvSpPr>
          <p:cNvPr id="5" name="Rectangle 4"/>
          <p:cNvSpPr/>
          <p:nvPr/>
        </p:nvSpPr>
        <p:spPr>
          <a:xfrm>
            <a:off x="4644008" y="548680"/>
            <a:ext cx="2376264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400" dirty="0" err="1" smtClean="0">
                <a:solidFill>
                  <a:prstClr val="black"/>
                </a:solidFill>
                <a:ea typeface="+mj-ea"/>
                <a:cs typeface="+mj-cs"/>
              </a:rPr>
              <a:t>purple</a:t>
            </a:r>
            <a:endParaRPr lang="es-ES" sz="4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es-ES" sz="4400" dirty="0" err="1" smtClean="0">
                <a:solidFill>
                  <a:prstClr val="black"/>
                </a:solidFill>
                <a:ea typeface="+mj-ea"/>
                <a:cs typeface="+mj-cs"/>
              </a:rPr>
              <a:t>violet</a:t>
            </a:r>
            <a:endParaRPr lang="es-ES" sz="4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es-ES" sz="4400" dirty="0">
                <a:solidFill>
                  <a:prstClr val="black"/>
                </a:solidFill>
                <a:ea typeface="+mj-ea"/>
                <a:cs typeface="+mj-cs"/>
              </a:rPr>
              <a:t>b</a:t>
            </a:r>
            <a:r>
              <a:rPr lang="es-ES" sz="4400" dirty="0" smtClean="0">
                <a:solidFill>
                  <a:prstClr val="black"/>
                </a:solidFill>
                <a:ea typeface="+mj-ea"/>
                <a:cs typeface="+mj-cs"/>
              </a:rPr>
              <a:t>eige</a:t>
            </a:r>
          </a:p>
          <a:p>
            <a:r>
              <a:rPr lang="es-ES" sz="4400" dirty="0" err="1" smtClean="0">
                <a:solidFill>
                  <a:prstClr val="black"/>
                </a:solidFill>
                <a:ea typeface="+mj-ea"/>
                <a:cs typeface="+mj-cs"/>
              </a:rPr>
              <a:t>green</a:t>
            </a:r>
            <a:endParaRPr lang="es-ES" sz="4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endParaRPr lang="es-ES" sz="4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es-ES" sz="4400" dirty="0" smtClean="0">
                <a:solidFill>
                  <a:prstClr val="black"/>
                </a:solidFill>
                <a:ea typeface="+mj-ea"/>
                <a:cs typeface="+mj-cs"/>
              </a:rPr>
              <a:t>light …</a:t>
            </a:r>
          </a:p>
          <a:p>
            <a:r>
              <a:rPr lang="es-ES" sz="4400" dirty="0" err="1">
                <a:solidFill>
                  <a:prstClr val="black"/>
                </a:solidFill>
                <a:ea typeface="+mj-ea"/>
                <a:cs typeface="+mj-cs"/>
              </a:rPr>
              <a:t>d</a:t>
            </a:r>
            <a:r>
              <a:rPr lang="es-ES" sz="4400" dirty="0" err="1" smtClean="0">
                <a:solidFill>
                  <a:prstClr val="black"/>
                </a:solidFill>
                <a:ea typeface="+mj-ea"/>
                <a:cs typeface="+mj-cs"/>
              </a:rPr>
              <a:t>ark</a:t>
            </a:r>
            <a:r>
              <a:rPr lang="es-ES" sz="4400" dirty="0" smtClean="0">
                <a:solidFill>
                  <a:prstClr val="black"/>
                </a:solidFill>
                <a:ea typeface="+mj-ea"/>
                <a:cs typeface="+mj-cs"/>
              </a:rPr>
              <a:t> …</a:t>
            </a:r>
            <a:r>
              <a:rPr lang="es-ES" sz="4400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es-ES" sz="4400" dirty="0">
                <a:solidFill>
                  <a:prstClr val="black"/>
                </a:solidFill>
                <a:ea typeface="+mj-ea"/>
                <a:cs typeface="+mj-cs"/>
              </a:rPr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58334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5456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2414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1302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8363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4741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913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7044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54435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</Words>
  <Application>Microsoft Office PowerPoint</Application>
  <PresentationFormat>Presentació en pantalla (4:3)</PresentationFormat>
  <Paragraphs>11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17</vt:i4>
      </vt:variant>
    </vt:vector>
  </HeadingPairs>
  <TitlesOfParts>
    <vt:vector size="18" baseType="lpstr">
      <vt:lpstr>Tema de l'Office</vt:lpstr>
      <vt:lpstr>COLOURS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COLOURS</dc:title>
  <dc:creator>Anna</dc:creator>
  <cp:lastModifiedBy>Anna</cp:lastModifiedBy>
  <cp:revision>2</cp:revision>
  <dcterms:created xsi:type="dcterms:W3CDTF">2016-11-07T11:33:09Z</dcterms:created>
  <dcterms:modified xsi:type="dcterms:W3CDTF">2016-11-07T11:45:45Z</dcterms:modified>
</cp:coreProperties>
</file>