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7" r:id="rId5"/>
    <p:sldId id="264" r:id="rId6"/>
    <p:sldId id="265" r:id="rId7"/>
    <p:sldId id="266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43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7" d="100"/>
          <a:sy n="47" d="100"/>
        </p:scale>
        <p:origin x="-1830" y="-13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04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5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21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8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3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6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1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33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90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0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0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D4383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86288-4074-41BC-9B04-D299059F00F6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0A9A0-8A57-442E-B798-78AFE57BA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4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7255" y="2133600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http://www.billbellstudio.com/gallery_greatesthits/images/Raining_Cats_and_Do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3855"/>
            <a:ext cx="9144000" cy="490104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reflection stA="49000" endPos="65000" dist="50800" dir="5400000" sy="-100000" algn="bl" rotWithShape="0"/>
          </a:effec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79018" y="5105401"/>
            <a:ext cx="79248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u="sng" dirty="0" smtClean="0"/>
              <a:t>That’s strange! </a:t>
            </a:r>
            <a:endParaRPr lang="en-US" sz="9600" b="1" u="sng" dirty="0"/>
          </a:p>
        </p:txBody>
      </p:sp>
    </p:spTree>
    <p:extLst>
      <p:ext uri="{BB962C8B-B14F-4D97-AF65-F5344CB8AC3E}">
        <p14:creationId xmlns:p14="http://schemas.microsoft.com/office/powerpoint/2010/main" val="374759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The dog </a:t>
            </a:r>
            <a:r>
              <a:rPr lang="en-US" sz="5400" b="1" dirty="0" smtClean="0">
                <a:solidFill>
                  <a:srgbClr val="FF0000"/>
                </a:solidFill>
              </a:rPr>
              <a:t>is driving </a:t>
            </a:r>
            <a:r>
              <a:rPr lang="en-US" sz="5400" b="1" dirty="0" smtClean="0"/>
              <a:t>a car.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791200"/>
            <a:ext cx="9144000" cy="91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 smtClean="0"/>
              <a:t>That’s strange! My dog </a:t>
            </a:r>
            <a:r>
              <a:rPr lang="en-US" sz="4000" b="1" dirty="0" smtClean="0">
                <a:solidFill>
                  <a:srgbClr val="FF0000"/>
                </a:solidFill>
              </a:rPr>
              <a:t>never</a:t>
            </a:r>
            <a:r>
              <a:rPr lang="en-US" sz="4000" b="1" dirty="0" smtClean="0"/>
              <a:t> drives a car. </a:t>
            </a:r>
            <a:endParaRPr lang="en-US" sz="4000" b="1" dirty="0"/>
          </a:p>
        </p:txBody>
      </p:sp>
      <p:pic>
        <p:nvPicPr>
          <p:cNvPr id="1026" name="Picture 2" descr="http://www.iamstaggered.com/wp-content/uploads/2010/03/do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13163"/>
            <a:ext cx="7847748" cy="412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81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The cat </a:t>
            </a:r>
            <a:r>
              <a:rPr lang="en-US" sz="5400" b="1" dirty="0" smtClean="0">
                <a:solidFill>
                  <a:srgbClr val="FF0000"/>
                </a:solidFill>
              </a:rPr>
              <a:t>is brushing </a:t>
            </a:r>
            <a:r>
              <a:rPr lang="en-US" sz="5400" b="1" dirty="0" smtClean="0"/>
              <a:t>her teeth!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3600" dirty="0"/>
          </a:p>
        </p:txBody>
      </p:sp>
      <p:pic>
        <p:nvPicPr>
          <p:cNvPr id="3074" name="Picture 2" descr="http://dailypicksandflicks.com/wp-content/uploads/2011/12/cat-brushing-tee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620000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6019800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3600" b="1" dirty="0" smtClean="0"/>
              <a:t>That’s strange! My cat </a:t>
            </a:r>
            <a:r>
              <a:rPr lang="en-US" sz="3600" b="1" dirty="0" smtClean="0">
                <a:solidFill>
                  <a:srgbClr val="FF0000"/>
                </a:solidFill>
              </a:rPr>
              <a:t>never</a:t>
            </a:r>
            <a:r>
              <a:rPr lang="en-US" sz="3600" b="1" dirty="0" smtClean="0"/>
              <a:t> brushes her teeth.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8257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The giraffe </a:t>
            </a:r>
            <a:r>
              <a:rPr lang="en-US" sz="6000" b="1" dirty="0" smtClean="0">
                <a:solidFill>
                  <a:srgbClr val="FF0000"/>
                </a:solidFill>
              </a:rPr>
              <a:t>is skating</a:t>
            </a:r>
            <a:r>
              <a:rPr lang="en-US" sz="6000" b="1" dirty="0" smtClean="0"/>
              <a:t>!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ttp://www.merrytimearts.com/images/full/giraff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32658"/>
            <a:ext cx="5638800" cy="4335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5943600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/>
              <a:t>That’s strange! Giraffes </a:t>
            </a:r>
            <a:r>
              <a:rPr lang="en-US" sz="4000" b="1" dirty="0" smtClean="0">
                <a:solidFill>
                  <a:srgbClr val="FF0000"/>
                </a:solidFill>
              </a:rPr>
              <a:t>never</a:t>
            </a:r>
            <a:r>
              <a:rPr lang="en-US" sz="4000" b="1" dirty="0" smtClean="0"/>
              <a:t> go skating.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0357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143000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The elephant </a:t>
            </a:r>
            <a:r>
              <a:rPr lang="en-US" sz="4800" b="1" dirty="0" smtClean="0">
                <a:solidFill>
                  <a:srgbClr val="FF0000"/>
                </a:solidFill>
              </a:rPr>
              <a:t>is playing </a:t>
            </a:r>
            <a:r>
              <a:rPr lang="en-US" sz="4800" b="1" dirty="0" smtClean="0"/>
              <a:t>football!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ttp://www.synthelme.net/MONSTREFOOT/images/26403-latabe_15_year_old_football_lover_eleph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03664"/>
            <a:ext cx="7200900" cy="4339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6200" y="6019800"/>
            <a:ext cx="89154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3600" b="1" dirty="0" smtClean="0"/>
              <a:t>That’s strange! Elephants </a:t>
            </a:r>
            <a:r>
              <a:rPr lang="en-US" sz="3600" b="1" dirty="0" smtClean="0">
                <a:solidFill>
                  <a:srgbClr val="FF0000"/>
                </a:solidFill>
              </a:rPr>
              <a:t>never</a:t>
            </a:r>
            <a:r>
              <a:rPr lang="en-US" sz="3600" b="1" dirty="0" smtClean="0"/>
              <a:t> play football.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01958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The dog </a:t>
            </a:r>
            <a:r>
              <a:rPr lang="en-US" sz="6000" b="1" dirty="0" smtClean="0">
                <a:solidFill>
                  <a:srgbClr val="FF0000"/>
                </a:solidFill>
              </a:rPr>
              <a:t>is playing </a:t>
            </a:r>
            <a:r>
              <a:rPr lang="en-US" sz="6000" b="1" dirty="0" smtClean="0"/>
              <a:t>poker!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ttp://www.arkansasanimals.org/poker_-do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27" y="1676400"/>
            <a:ext cx="7363373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579120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b="1" dirty="0" smtClean="0"/>
              <a:t>That’s strange! My dog </a:t>
            </a:r>
            <a:r>
              <a:rPr lang="en-US" sz="4000" b="1" dirty="0" smtClean="0">
                <a:solidFill>
                  <a:srgbClr val="FF0000"/>
                </a:solidFill>
              </a:rPr>
              <a:t>never</a:t>
            </a:r>
            <a:r>
              <a:rPr lang="en-US" sz="4000" b="1" dirty="0" smtClean="0"/>
              <a:t> plays poker.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86334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The tiger </a:t>
            </a:r>
            <a:r>
              <a:rPr lang="en-US" sz="5400" b="1" dirty="0" smtClean="0">
                <a:solidFill>
                  <a:srgbClr val="FF0000"/>
                </a:solidFill>
              </a:rPr>
              <a:t>is dancing </a:t>
            </a:r>
            <a:r>
              <a:rPr lang="en-US" sz="5400" b="1" dirty="0" smtClean="0"/>
              <a:t>to music!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http://2.bp.blogspot.com/-Dw5EaE_SVw0/T7iWOc97xMI/AAAAAAAAC2I/W5rCm8Cf6q4/s1600/calvin-hobbes-danc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39267">
            <a:off x="1004457" y="1608447"/>
            <a:ext cx="7086600" cy="4019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0" y="5867400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3600" b="1" dirty="0" smtClean="0"/>
              <a:t>That’s strange! Tigers </a:t>
            </a:r>
            <a:r>
              <a:rPr lang="en-US" sz="3600" b="1" dirty="0" smtClean="0">
                <a:solidFill>
                  <a:srgbClr val="FF0000"/>
                </a:solidFill>
              </a:rPr>
              <a:t>never</a:t>
            </a:r>
            <a:r>
              <a:rPr lang="en-US" sz="3600" b="1" dirty="0" smtClean="0"/>
              <a:t> dance to music.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98985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The squirrel </a:t>
            </a:r>
            <a:r>
              <a:rPr lang="en-US" b="1" dirty="0" smtClean="0">
                <a:solidFill>
                  <a:srgbClr val="FF0000"/>
                </a:solidFill>
              </a:rPr>
              <a:t>is exploring</a:t>
            </a:r>
            <a:r>
              <a:rPr lang="en-US" b="1" dirty="0" smtClean="0"/>
              <a:t> the moon!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http://www.agofuelcells.com/images/squirrel%20project%20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7065818" cy="4353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0" y="6019800"/>
            <a:ext cx="91440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3400" b="1" dirty="0" smtClean="0"/>
              <a:t>That’s strange! Squirrels </a:t>
            </a:r>
            <a:r>
              <a:rPr lang="en-US" sz="3400" b="1" dirty="0" smtClean="0">
                <a:solidFill>
                  <a:srgbClr val="FF0000"/>
                </a:solidFill>
              </a:rPr>
              <a:t>never</a:t>
            </a:r>
            <a:r>
              <a:rPr lang="en-US" sz="3400" b="1" dirty="0"/>
              <a:t> </a:t>
            </a:r>
            <a:r>
              <a:rPr lang="en-US" sz="3400" b="1" dirty="0" smtClean="0"/>
              <a:t>explore the moon.</a:t>
            </a:r>
            <a:endParaRPr lang="en-US" sz="3400" b="1" dirty="0"/>
          </a:p>
        </p:txBody>
      </p:sp>
    </p:spTree>
    <p:extLst>
      <p:ext uri="{BB962C8B-B14F-4D97-AF65-F5344CB8AC3E}">
        <p14:creationId xmlns:p14="http://schemas.microsoft.com/office/powerpoint/2010/main" val="62527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111</Words>
  <Application>Microsoft Office PowerPoint</Application>
  <PresentationFormat>Presentació en pantalla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9" baseType="lpstr">
      <vt:lpstr>Office Theme</vt:lpstr>
      <vt:lpstr>Presentació del PowerPoint</vt:lpstr>
      <vt:lpstr>The dog is driving a car.</vt:lpstr>
      <vt:lpstr>The cat is brushing her teeth!</vt:lpstr>
      <vt:lpstr>The giraffe is skating!</vt:lpstr>
      <vt:lpstr>The elephant is playing football!</vt:lpstr>
      <vt:lpstr>The dog is playing poker!</vt:lpstr>
      <vt:lpstr>The tiger is dancing to music!</vt:lpstr>
      <vt:lpstr>The squirrel is exploring the moon!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Anna</cp:lastModifiedBy>
  <cp:revision>6</cp:revision>
  <dcterms:created xsi:type="dcterms:W3CDTF">2012-11-27T12:17:28Z</dcterms:created>
  <dcterms:modified xsi:type="dcterms:W3CDTF">2016-04-04T12:21:04Z</dcterms:modified>
</cp:coreProperties>
</file>