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CE1B-7062-49E9-ACDA-189F70807092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2399-3E43-4EF0-9588-F6355AA4A96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189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CE1B-7062-49E9-ACDA-189F70807092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2399-3E43-4EF0-9588-F6355AA4A96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774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CE1B-7062-49E9-ACDA-189F70807092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2399-3E43-4EF0-9588-F6355AA4A96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899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CE1B-7062-49E9-ACDA-189F70807092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2399-3E43-4EF0-9588-F6355AA4A96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562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CE1B-7062-49E9-ACDA-189F70807092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2399-3E43-4EF0-9588-F6355AA4A96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318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CE1B-7062-49E9-ACDA-189F70807092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2399-3E43-4EF0-9588-F6355AA4A96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CE1B-7062-49E9-ACDA-189F70807092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2399-3E43-4EF0-9588-F6355AA4A96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723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CE1B-7062-49E9-ACDA-189F70807092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2399-3E43-4EF0-9588-F6355AA4A96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510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CE1B-7062-49E9-ACDA-189F70807092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2399-3E43-4EF0-9588-F6355AA4A96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978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CE1B-7062-49E9-ACDA-189F70807092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2399-3E43-4EF0-9588-F6355AA4A96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06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CE1B-7062-49E9-ACDA-189F70807092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2399-3E43-4EF0-9588-F6355AA4A96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028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ACE1B-7062-49E9-ACDA-189F70807092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C2399-3E43-4EF0-9588-F6355AA4A96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941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34563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7800" dirty="0" smtClean="0"/>
              <a:t>VOLUNTARIAT </a:t>
            </a:r>
          </a:p>
          <a:p>
            <a:pPr marL="0" indent="0" algn="ctr">
              <a:buNone/>
            </a:pPr>
            <a:r>
              <a:rPr lang="en-GB" sz="7800" dirty="0" smtClean="0"/>
              <a:t>RESPONSABLE</a:t>
            </a:r>
            <a:endParaRPr lang="en-GB" sz="7800" dirty="0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4432773"/>
            <a:ext cx="1476144" cy="147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766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VALORS DE LA COOPERACIÓ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/>
          <a:lstStyle/>
          <a:p>
            <a:r>
              <a:rPr lang="en-GB" dirty="0" err="1" smtClean="0"/>
              <a:t>Justícia</a:t>
            </a:r>
            <a:endParaRPr lang="en-GB" dirty="0" smtClean="0"/>
          </a:p>
          <a:p>
            <a:r>
              <a:rPr lang="en-GB" dirty="0" err="1" smtClean="0"/>
              <a:t>Treball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equip</a:t>
            </a:r>
          </a:p>
          <a:p>
            <a:r>
              <a:rPr lang="en-GB" dirty="0" err="1" smtClean="0"/>
              <a:t>Contribució</a:t>
            </a:r>
            <a:endParaRPr lang="en-GB" dirty="0" smtClean="0"/>
          </a:p>
          <a:p>
            <a:r>
              <a:rPr lang="en-GB" dirty="0" err="1" smtClean="0"/>
              <a:t>Compromís</a:t>
            </a:r>
            <a:endParaRPr lang="en-GB" dirty="0" smtClean="0"/>
          </a:p>
          <a:p>
            <a:r>
              <a:rPr lang="en-GB" dirty="0" err="1" smtClean="0"/>
              <a:t>Respecte</a:t>
            </a:r>
            <a:endParaRPr lang="en-GB" dirty="0" smtClean="0"/>
          </a:p>
          <a:p>
            <a:r>
              <a:rPr lang="en-GB" dirty="0" smtClean="0"/>
              <a:t>Pau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equilibri</a:t>
            </a:r>
            <a:endParaRPr lang="en-GB" dirty="0" smtClean="0"/>
          </a:p>
          <a:p>
            <a:r>
              <a:rPr lang="en-GB" dirty="0" err="1" smtClean="0"/>
              <a:t>Solidaritat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6832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MOTIVACIONS DELS COOPERANTS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340769"/>
            <a:ext cx="8147248" cy="2088232"/>
          </a:xfrm>
        </p:spPr>
        <p:txBody>
          <a:bodyPr>
            <a:normAutofit/>
          </a:bodyPr>
          <a:lstStyle/>
          <a:p>
            <a:r>
              <a:rPr lang="en-GB" sz="2800" dirty="0" err="1" smtClean="0"/>
              <a:t>Lluitar</a:t>
            </a:r>
            <a:r>
              <a:rPr lang="en-GB" sz="2800" dirty="0" smtClean="0"/>
              <a:t> per un </a:t>
            </a:r>
            <a:r>
              <a:rPr lang="en-GB" sz="2800" dirty="0" err="1" smtClean="0"/>
              <a:t>món</a:t>
            </a:r>
            <a:r>
              <a:rPr lang="en-GB" sz="2800" dirty="0" smtClean="0"/>
              <a:t> </a:t>
            </a:r>
            <a:r>
              <a:rPr lang="en-GB" sz="2800" dirty="0" err="1" smtClean="0"/>
              <a:t>més</a:t>
            </a:r>
            <a:r>
              <a:rPr lang="en-GB" sz="2800" dirty="0" smtClean="0"/>
              <a:t> just </a:t>
            </a:r>
            <a:r>
              <a:rPr lang="en-GB" sz="2800" dirty="0" err="1" smtClean="0"/>
              <a:t>i</a:t>
            </a:r>
            <a:r>
              <a:rPr lang="en-GB" sz="2800" dirty="0" smtClean="0"/>
              <a:t> </a:t>
            </a:r>
            <a:r>
              <a:rPr lang="en-GB" sz="2800" dirty="0" err="1" smtClean="0"/>
              <a:t>pel</a:t>
            </a:r>
            <a:r>
              <a:rPr lang="en-GB" sz="2800" dirty="0" smtClean="0"/>
              <a:t> </a:t>
            </a:r>
            <a:r>
              <a:rPr lang="en-GB" sz="2800" dirty="0" err="1" smtClean="0"/>
              <a:t>benestar</a:t>
            </a:r>
            <a:r>
              <a:rPr lang="en-GB" sz="2800" dirty="0" smtClean="0"/>
              <a:t> social de tots</a:t>
            </a:r>
          </a:p>
          <a:p>
            <a:r>
              <a:rPr lang="en-GB" sz="2800" dirty="0" err="1" smtClean="0"/>
              <a:t>Aprendre</a:t>
            </a:r>
            <a:r>
              <a:rPr lang="en-GB" sz="2800" dirty="0" smtClean="0"/>
              <a:t>, </a:t>
            </a:r>
            <a:r>
              <a:rPr lang="en-GB" sz="2800" dirty="0" err="1" smtClean="0"/>
              <a:t>compartir</a:t>
            </a:r>
            <a:r>
              <a:rPr lang="en-GB" sz="2800" dirty="0" smtClean="0"/>
              <a:t> </a:t>
            </a:r>
            <a:r>
              <a:rPr lang="en-GB" sz="2800" dirty="0" err="1" smtClean="0"/>
              <a:t>i</a:t>
            </a:r>
            <a:r>
              <a:rPr lang="en-GB" sz="2800" dirty="0" smtClean="0"/>
              <a:t> </a:t>
            </a:r>
            <a:r>
              <a:rPr lang="en-GB" sz="2800" dirty="0" err="1" smtClean="0"/>
              <a:t>treballar</a:t>
            </a:r>
            <a:r>
              <a:rPr lang="en-GB" sz="2800" dirty="0" smtClean="0"/>
              <a:t> </a:t>
            </a:r>
            <a:r>
              <a:rPr lang="en-GB" sz="2800" dirty="0" err="1" smtClean="0"/>
              <a:t>en</a:t>
            </a:r>
            <a:r>
              <a:rPr lang="en-GB" sz="2800" dirty="0" smtClean="0"/>
              <a:t> equip </a:t>
            </a:r>
            <a:r>
              <a:rPr lang="en-GB" sz="2800" dirty="0" err="1" smtClean="0"/>
              <a:t>pel</a:t>
            </a:r>
            <a:r>
              <a:rPr lang="en-GB" sz="2800" dirty="0" smtClean="0"/>
              <a:t> </a:t>
            </a:r>
            <a:r>
              <a:rPr lang="en-GB" sz="2800" dirty="0" err="1" smtClean="0"/>
              <a:t>desenvolupament</a:t>
            </a:r>
            <a:r>
              <a:rPr lang="en-GB" sz="2800" dirty="0" smtClean="0"/>
              <a:t> </a:t>
            </a:r>
            <a:r>
              <a:rPr lang="en-GB" sz="2800" dirty="0" err="1"/>
              <a:t>i</a:t>
            </a:r>
            <a:r>
              <a:rPr lang="en-GB" sz="2800" dirty="0" smtClean="0"/>
              <a:t> </a:t>
            </a:r>
            <a:r>
              <a:rPr lang="en-GB" sz="2800" dirty="0" err="1" smtClean="0"/>
              <a:t>evolució</a:t>
            </a:r>
            <a:r>
              <a:rPr lang="en-GB" sz="2800" dirty="0" smtClean="0"/>
              <a:t> de la </a:t>
            </a:r>
            <a:r>
              <a:rPr lang="en-GB" sz="2800" dirty="0" err="1" smtClean="0"/>
              <a:t>humanitat</a:t>
            </a:r>
            <a:endParaRPr lang="en-GB" sz="2800" dirty="0" smtClean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582666" y="3284984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PREPARACIÓ COOPERANTS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582666" y="4157464"/>
            <a:ext cx="8147248" cy="2088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 err="1" smtClean="0"/>
              <a:t>Informar</a:t>
            </a:r>
            <a:r>
              <a:rPr lang="en-GB" sz="2800" dirty="0" smtClean="0"/>
              <a:t>-se </a:t>
            </a:r>
            <a:r>
              <a:rPr lang="en-GB" sz="2800" dirty="0" err="1" smtClean="0"/>
              <a:t>en</a:t>
            </a:r>
            <a:r>
              <a:rPr lang="en-GB" sz="2800" dirty="0" smtClean="0"/>
              <a:t> </a:t>
            </a:r>
            <a:r>
              <a:rPr lang="en-GB" sz="2800" dirty="0" err="1" smtClean="0"/>
              <a:t>profunditat</a:t>
            </a:r>
            <a:r>
              <a:rPr lang="en-GB" sz="2800" dirty="0" smtClean="0"/>
              <a:t> </a:t>
            </a:r>
            <a:r>
              <a:rPr lang="en-GB" sz="2800" dirty="0" err="1" smtClean="0"/>
              <a:t>sobre</a:t>
            </a:r>
            <a:r>
              <a:rPr lang="en-GB" sz="2800" dirty="0" smtClean="0"/>
              <a:t> el </a:t>
            </a:r>
            <a:r>
              <a:rPr lang="en-GB" sz="2800" dirty="0" err="1" smtClean="0"/>
              <a:t>país</a:t>
            </a:r>
            <a:r>
              <a:rPr lang="en-GB" sz="2800" dirty="0" smtClean="0"/>
              <a:t> </a:t>
            </a:r>
            <a:r>
              <a:rPr lang="en-GB" sz="2800" dirty="0" err="1" smtClean="0"/>
              <a:t>i</a:t>
            </a:r>
            <a:r>
              <a:rPr lang="en-GB" sz="2800" dirty="0" smtClean="0"/>
              <a:t> </a:t>
            </a:r>
            <a:r>
              <a:rPr lang="en-GB" sz="2800" dirty="0" err="1" smtClean="0"/>
              <a:t>l’organització</a:t>
            </a:r>
            <a:r>
              <a:rPr lang="en-GB" sz="2800" dirty="0" smtClean="0"/>
              <a:t> </a:t>
            </a:r>
            <a:r>
              <a:rPr lang="en-GB" sz="2800" dirty="0" err="1" smtClean="0"/>
              <a:t>amb</a:t>
            </a:r>
            <a:r>
              <a:rPr lang="en-GB" sz="2800" dirty="0" smtClean="0"/>
              <a:t> </a:t>
            </a:r>
            <a:r>
              <a:rPr lang="en-GB" sz="2800" dirty="0" err="1" smtClean="0"/>
              <a:t>què</a:t>
            </a:r>
            <a:r>
              <a:rPr lang="en-GB" sz="2800" dirty="0" smtClean="0"/>
              <a:t> </a:t>
            </a:r>
            <a:r>
              <a:rPr lang="en-GB" sz="2800" dirty="0" err="1" smtClean="0"/>
              <a:t>treballarà</a:t>
            </a:r>
            <a:endParaRPr lang="en-GB" sz="2800" dirty="0" smtClean="0"/>
          </a:p>
          <a:p>
            <a:r>
              <a:rPr lang="en-GB" sz="2800" dirty="0" err="1" smtClean="0"/>
              <a:t>Formar</a:t>
            </a:r>
            <a:r>
              <a:rPr lang="en-GB" sz="2800" dirty="0" smtClean="0"/>
              <a:t>-se </a:t>
            </a:r>
            <a:r>
              <a:rPr lang="en-GB" sz="2800" dirty="0" err="1" smtClean="0"/>
              <a:t>i</a:t>
            </a:r>
            <a:r>
              <a:rPr lang="en-GB" sz="2800" dirty="0" smtClean="0"/>
              <a:t> </a:t>
            </a:r>
            <a:r>
              <a:rPr lang="en-GB" sz="2800" dirty="0" err="1" smtClean="0"/>
              <a:t>reflexionar</a:t>
            </a:r>
            <a:r>
              <a:rPr lang="en-GB" sz="2800" dirty="0" smtClean="0"/>
              <a:t> </a:t>
            </a:r>
            <a:r>
              <a:rPr lang="en-GB" sz="2800" dirty="0" err="1" smtClean="0"/>
              <a:t>sobre</a:t>
            </a:r>
            <a:r>
              <a:rPr lang="en-GB" sz="2800" dirty="0" smtClean="0"/>
              <a:t> fins a quin punt </a:t>
            </a:r>
            <a:r>
              <a:rPr lang="en-GB" sz="2800" dirty="0" err="1" smtClean="0"/>
              <a:t>és</a:t>
            </a:r>
            <a:r>
              <a:rPr lang="en-GB" sz="2800" dirty="0" smtClean="0"/>
              <a:t> </a:t>
            </a:r>
            <a:r>
              <a:rPr lang="en-GB" sz="2800" dirty="0" err="1" smtClean="0"/>
              <a:t>necessària</a:t>
            </a:r>
            <a:r>
              <a:rPr lang="en-GB" sz="2800" dirty="0" smtClean="0"/>
              <a:t> la </a:t>
            </a:r>
            <a:r>
              <a:rPr lang="en-GB" sz="2800" dirty="0" err="1" smtClean="0"/>
              <a:t>seva</a:t>
            </a:r>
            <a:r>
              <a:rPr lang="en-GB" sz="2800" dirty="0" smtClean="0"/>
              <a:t> </a:t>
            </a:r>
            <a:r>
              <a:rPr lang="en-GB" sz="2800" dirty="0" err="1" smtClean="0"/>
              <a:t>ajuda</a:t>
            </a:r>
            <a:r>
              <a:rPr lang="en-GB" sz="2800" dirty="0" smtClean="0"/>
              <a:t> </a:t>
            </a:r>
            <a:r>
              <a:rPr lang="en-GB" sz="2800" dirty="0" err="1" smtClean="0"/>
              <a:t>en</a:t>
            </a:r>
            <a:r>
              <a:rPr lang="en-GB" sz="2800" dirty="0" smtClean="0"/>
              <a:t> </a:t>
            </a:r>
            <a:r>
              <a:rPr lang="en-GB" sz="2800" dirty="0" err="1" smtClean="0"/>
              <a:t>aquell</a:t>
            </a:r>
            <a:r>
              <a:rPr lang="en-GB" sz="2800" dirty="0" smtClean="0"/>
              <a:t> </a:t>
            </a:r>
            <a:r>
              <a:rPr lang="en-GB" sz="2800" dirty="0" err="1" smtClean="0"/>
              <a:t>lloc</a:t>
            </a: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465430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BENEFICIS DE LA COOPERACIÓ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844825"/>
            <a:ext cx="8229600" cy="3960440"/>
          </a:xfrm>
        </p:spPr>
        <p:txBody>
          <a:bodyPr/>
          <a:lstStyle/>
          <a:p>
            <a:r>
              <a:rPr lang="en-GB" dirty="0" err="1" smtClean="0"/>
              <a:t>Conèixer</a:t>
            </a:r>
            <a:r>
              <a:rPr lang="en-GB" dirty="0" smtClean="0"/>
              <a:t> les </a:t>
            </a:r>
            <a:r>
              <a:rPr lang="en-GB" dirty="0" err="1" smtClean="0"/>
              <a:t>diferències</a:t>
            </a:r>
            <a:r>
              <a:rPr lang="en-GB" dirty="0" smtClean="0"/>
              <a:t> </a:t>
            </a:r>
            <a:r>
              <a:rPr lang="en-GB" dirty="0" smtClean="0"/>
              <a:t>entre </a:t>
            </a:r>
            <a:r>
              <a:rPr lang="en-GB" dirty="0" err="1" smtClean="0"/>
              <a:t>diferents</a:t>
            </a:r>
            <a:r>
              <a:rPr lang="en-GB" dirty="0" smtClean="0"/>
              <a:t> </a:t>
            </a:r>
            <a:r>
              <a:rPr lang="en-GB" smtClean="0"/>
              <a:t>països</a:t>
            </a:r>
            <a:endParaRPr lang="en-GB" dirty="0" smtClean="0"/>
          </a:p>
          <a:p>
            <a:r>
              <a:rPr lang="en-GB" dirty="0" err="1" smtClean="0"/>
              <a:t>Agitar</a:t>
            </a:r>
            <a:r>
              <a:rPr lang="en-GB" dirty="0" smtClean="0"/>
              <a:t>/</a:t>
            </a:r>
            <a:r>
              <a:rPr lang="en-GB" dirty="0" err="1" smtClean="0"/>
              <a:t>despertar</a:t>
            </a:r>
            <a:r>
              <a:rPr lang="en-GB" dirty="0" smtClean="0"/>
              <a:t> la </a:t>
            </a:r>
            <a:r>
              <a:rPr lang="en-GB" dirty="0" err="1" smtClean="0"/>
              <a:t>teva</a:t>
            </a:r>
            <a:r>
              <a:rPr lang="en-GB" dirty="0" smtClean="0"/>
              <a:t> </a:t>
            </a:r>
            <a:r>
              <a:rPr lang="en-GB" dirty="0" err="1" smtClean="0"/>
              <a:t>consciència</a:t>
            </a:r>
            <a:r>
              <a:rPr lang="en-GB" dirty="0" smtClean="0"/>
              <a:t> social</a:t>
            </a:r>
          </a:p>
          <a:p>
            <a:r>
              <a:rPr lang="en-GB" dirty="0" err="1" smtClean="0"/>
              <a:t>Activar</a:t>
            </a:r>
            <a:r>
              <a:rPr lang="en-GB" dirty="0" smtClean="0"/>
              <a:t> </a:t>
            </a:r>
            <a:r>
              <a:rPr lang="en-GB" dirty="0" err="1" smtClean="0"/>
              <a:t>els</a:t>
            </a:r>
            <a:r>
              <a:rPr lang="en-GB" dirty="0" smtClean="0"/>
              <a:t> </a:t>
            </a:r>
            <a:r>
              <a:rPr lang="en-GB" dirty="0" err="1" smtClean="0"/>
              <a:t>desitjos</a:t>
            </a:r>
            <a:r>
              <a:rPr lang="en-GB" dirty="0" smtClean="0"/>
              <a:t> de </a:t>
            </a:r>
            <a:r>
              <a:rPr lang="en-GB" dirty="0" err="1" smtClean="0"/>
              <a:t>canvi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transformació</a:t>
            </a:r>
            <a:endParaRPr lang="en-GB" dirty="0" smtClean="0"/>
          </a:p>
          <a:p>
            <a:r>
              <a:rPr lang="en-GB" dirty="0" err="1" smtClean="0"/>
              <a:t>Aprendre</a:t>
            </a:r>
            <a:r>
              <a:rPr lang="en-GB" dirty="0" smtClean="0"/>
              <a:t>, </a:t>
            </a:r>
            <a:r>
              <a:rPr lang="en-GB" dirty="0" err="1" smtClean="0"/>
              <a:t>compartir</a:t>
            </a:r>
            <a:r>
              <a:rPr lang="en-GB" dirty="0" smtClean="0"/>
              <a:t>, </a:t>
            </a:r>
            <a:r>
              <a:rPr lang="en-GB" dirty="0" err="1" smtClean="0"/>
              <a:t>intercanviar</a:t>
            </a:r>
            <a:endParaRPr lang="en-GB" dirty="0" smtClean="0"/>
          </a:p>
          <a:p>
            <a:r>
              <a:rPr lang="en-GB" dirty="0" err="1" smtClean="0"/>
              <a:t>Ser</a:t>
            </a:r>
            <a:r>
              <a:rPr lang="en-GB" dirty="0" smtClean="0"/>
              <a:t> </a:t>
            </a:r>
            <a:r>
              <a:rPr lang="en-GB" dirty="0" err="1" smtClean="0"/>
              <a:t>més</a:t>
            </a:r>
            <a:r>
              <a:rPr lang="en-GB" dirty="0" smtClean="0"/>
              <a:t> </a:t>
            </a:r>
            <a:r>
              <a:rPr lang="en-GB" dirty="0" err="1" smtClean="0"/>
              <a:t>crític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actiu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la </a:t>
            </a:r>
            <a:r>
              <a:rPr lang="en-GB" dirty="0" err="1" smtClean="0"/>
              <a:t>lluita</a:t>
            </a:r>
            <a:r>
              <a:rPr lang="en-GB" dirty="0" smtClean="0"/>
              <a:t> contra la </a:t>
            </a:r>
            <a:r>
              <a:rPr lang="en-GB" dirty="0" err="1" smtClean="0"/>
              <a:t>injustícia</a:t>
            </a:r>
            <a:r>
              <a:rPr lang="en-GB" dirty="0" smtClean="0"/>
              <a:t> social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22264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1794</TotalTime>
  <Words>114</Words>
  <Application>Microsoft Office PowerPoint</Application>
  <PresentationFormat>Presentación en pantalla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VALORS DE LA COOPERACIÓ</vt:lpstr>
      <vt:lpstr>MOTIVACIONS DELS COOPERANTS</vt:lpstr>
      <vt:lpstr>BENEFICIS DE LA COOPERACIÓ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Susanna</dc:creator>
  <cp:lastModifiedBy>Susanna</cp:lastModifiedBy>
  <cp:revision>17</cp:revision>
  <dcterms:created xsi:type="dcterms:W3CDTF">2017-09-29T13:39:59Z</dcterms:created>
  <dcterms:modified xsi:type="dcterms:W3CDTF">2018-03-06T21:06:17Z</dcterms:modified>
</cp:coreProperties>
</file>