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festivalcfasfg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sz="4000" dirty="0">
                <a:solidFill>
                  <a:schemeClr val="accent1">
                    <a:lumMod val="75000"/>
                  </a:schemeClr>
                </a:solidFill>
              </a:rPr>
              <a:t>XIII FESTIVAL</a:t>
            </a:r>
            <a:br>
              <a:rPr lang="ca-ES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a-ES" sz="40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br>
              <a:rPr lang="ca-ES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a-ES" sz="4000" dirty="0">
                <a:solidFill>
                  <a:schemeClr val="accent1">
                    <a:lumMod val="75000"/>
                  </a:schemeClr>
                </a:solidFill>
              </a:rPr>
              <a:t>CURTMETRATGES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45" y="3657597"/>
            <a:ext cx="1222974" cy="13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9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ca-ES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Amb motiu del </a:t>
            </a:r>
            <a:r>
              <a:rPr lang="ca-ES" sz="240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XIIIè</a:t>
            </a:r>
            <a:r>
              <a:rPr lang="ca-ES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 Concurs de Curtmetratges de l’Escola d’Adults CFA Sant Feliu de Guíxols es convoca un concurs de pel·lícules destinat a l’alumnat del Centre amb les següents categories i premis:</a:t>
            </a:r>
            <a:br>
              <a:rPr lang="ca-ES" sz="24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ca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549235"/>
            <a:ext cx="9601196" cy="378229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a-ES" sz="2000" b="1" u="sng" dirty="0"/>
              <a:t>CATEGORIA A</a:t>
            </a:r>
            <a:r>
              <a:rPr lang="ca-ES" sz="2000" dirty="0"/>
              <a:t>: Premi al millor PowerPoint passat a vídeo amb tema lliure de fins a 3 minuts de durada. Obert a tot l’alumnat de l’Escola.</a:t>
            </a:r>
          </a:p>
          <a:p>
            <a:pPr algn="just"/>
            <a:r>
              <a:rPr lang="ca-ES" sz="2000" b="1" u="sng" dirty="0"/>
              <a:t>CATEGORIA B</a:t>
            </a:r>
            <a:r>
              <a:rPr lang="ca-ES" sz="2000" dirty="0"/>
              <a:t>: Premi a la millor pel·lícula de cada subcategoria amb tema lliure de fins a 3 minuts de durada. Obert a tot l’alumnat de l’Escola. Els participants es poden acollir a aquestes tres subcategories:</a:t>
            </a:r>
          </a:p>
          <a:p>
            <a:pPr lvl="1" algn="just"/>
            <a:r>
              <a:rPr lang="ca-ES" sz="1600" dirty="0"/>
              <a:t>DOCUMENTAL</a:t>
            </a:r>
          </a:p>
          <a:p>
            <a:pPr lvl="1" algn="just"/>
            <a:r>
              <a:rPr lang="ca-ES" sz="1600" dirty="0"/>
              <a:t>FICCIÓ</a:t>
            </a:r>
          </a:p>
          <a:p>
            <a:pPr lvl="1" algn="just"/>
            <a:r>
              <a:rPr lang="ca-ES" sz="1600" dirty="0"/>
              <a:t>FANTASIA: videoclip, animació...</a:t>
            </a:r>
          </a:p>
          <a:p>
            <a:pPr algn="just"/>
            <a:r>
              <a:rPr lang="ca-ES" sz="2000" b="1" u="sng" dirty="0"/>
              <a:t>CATEGORIA C</a:t>
            </a:r>
            <a:r>
              <a:rPr lang="ca-ES" sz="2000" dirty="0"/>
              <a:t>: Premi a la millor pel·lícula fins a 1 minut en temàtica “frases fetes”.  Obert a tot l’alumnat de l’Escola.</a:t>
            </a:r>
          </a:p>
          <a:p>
            <a:pPr algn="just"/>
            <a:r>
              <a:rPr lang="ca-ES" sz="2000" b="1" u="sng" dirty="0"/>
              <a:t>CATEGORIA D</a:t>
            </a:r>
            <a:r>
              <a:rPr lang="ca-ES" sz="2000" dirty="0"/>
              <a:t>: Premis al millor apartat dins el film col·lectiu “ </a:t>
            </a:r>
            <a:r>
              <a:rPr lang="ca-ES" sz="2000" dirty="0" err="1"/>
              <a:t>Bericaldista</a:t>
            </a:r>
            <a:r>
              <a:rPr lang="ca-ES" sz="2000" dirty="0"/>
              <a:t>!” i premi a la millor actriu i al millor actor de repartiment dins la mateixa pel·lícula (no professorat). Restringit al curs de </a:t>
            </a:r>
            <a:r>
              <a:rPr lang="ca-ES" sz="2000" dirty="0" err="1"/>
              <a:t>Pinnacle</a:t>
            </a:r>
            <a:r>
              <a:rPr lang="ca-ES" sz="2000" dirty="0"/>
              <a:t>.</a:t>
            </a:r>
          </a:p>
          <a:p>
            <a:pPr marL="0" indent="0" algn="just">
              <a:buNone/>
            </a:pPr>
            <a:endParaRPr lang="ca-ES" sz="1900" dirty="0"/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0248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5400" dirty="0">
                <a:solidFill>
                  <a:schemeClr val="accent1">
                    <a:lumMod val="75000"/>
                  </a:schemeClr>
                </a:solidFill>
              </a:rPr>
              <a:t>BASES DEL CONCURS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dirty="0"/>
              <a:t>1.- Els participants hauran de ser alumnes de l’Escola d’Adults CFA SFG matriculats el curs 2021/2022.</a:t>
            </a:r>
          </a:p>
          <a:p>
            <a:pPr marL="0" indent="0" algn="just">
              <a:buNone/>
            </a:pPr>
            <a:r>
              <a:rPr lang="ca-ES" dirty="0"/>
              <a:t>2.- El termini d’entrega de les obres finalitza el dia 3 de juny a les 12 hores i es lliuraran al professorat tutor/a de cada participant.</a:t>
            </a:r>
          </a:p>
          <a:p>
            <a:pPr marL="0" indent="0" algn="just">
              <a:buNone/>
            </a:pPr>
            <a:r>
              <a:rPr lang="ca-ES" dirty="0"/>
              <a:t>3.- Cada participant podrà presentar les obres que desitgi per categoria. </a:t>
            </a:r>
          </a:p>
          <a:p>
            <a:pPr marL="0" indent="0" algn="just">
              <a:buNone/>
            </a:pPr>
            <a:r>
              <a:rPr lang="ca-ES" dirty="0"/>
              <a:t>4.- Les pel·lícules de les categories A i B no podran excedir els 3 minuts exactes de durada i la categoria C no podran excedir el minut exacte.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77" y="982132"/>
            <a:ext cx="1021020" cy="11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8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5400" dirty="0">
                <a:solidFill>
                  <a:srgbClr val="83992A">
                    <a:lumMod val="75000"/>
                  </a:srgbClr>
                </a:solidFill>
              </a:rPr>
              <a:t>BASES DEL CONCURS</a:t>
            </a:r>
            <a:endParaRPr lang="ca-ES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sz="2600" dirty="0"/>
              <a:t>5.- Les obres s’hauran de presentar en format horitzontal.</a:t>
            </a:r>
          </a:p>
          <a:p>
            <a:pPr marL="0" indent="0">
              <a:buNone/>
            </a:pPr>
            <a:r>
              <a:rPr lang="ca-ES" sz="2600" dirty="0"/>
              <a:t>6.- Les pel·lícules es presentaran en formats compatibles en ordinador, preferentment: AVI o mp4.</a:t>
            </a:r>
          </a:p>
          <a:p>
            <a:pPr marL="0" indent="0">
              <a:buNone/>
            </a:pPr>
            <a:r>
              <a:rPr lang="ca-ES" sz="2600" dirty="0"/>
              <a:t>7.- Cada participant haurà d’aportar  al correu </a:t>
            </a:r>
            <a:r>
              <a:rPr lang="ca-ES" sz="2600" dirty="0">
                <a:solidFill>
                  <a:schemeClr val="accent4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festivalcfasfg@gmail.com</a:t>
            </a:r>
            <a:r>
              <a:rPr lang="ca-ES" sz="2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a-ES" sz="2600" dirty="0"/>
              <a:t>un arxiu (AVI o mp4)  per pel·lícula, on figurarà: la categoria a la qual es presenta, el nom de l’obra i el de l’autor/a o autors/es i una fotografia de l’autor/a o autors/es. La data límit de presentació és el 3 de juny de 2022 a les 12h.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11" y="1077218"/>
            <a:ext cx="997940" cy="11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9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5400" dirty="0">
                <a:solidFill>
                  <a:srgbClr val="83992A">
                    <a:lumMod val="75000"/>
                  </a:srgbClr>
                </a:solidFill>
              </a:rPr>
              <a:t>BASES DEL CONCURS</a:t>
            </a:r>
            <a:endParaRPr lang="ca-ES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a-ES" dirty="0"/>
              <a:t>8.- L’organització es reserva el dret de no admetre pel·lícules que per deficiències en la qualitat d’imatge o so o per temàtica no adequada, no s’ajustin als mínims que consideri pertinents.</a:t>
            </a:r>
          </a:p>
          <a:p>
            <a:pPr marL="0" indent="0" algn="just">
              <a:buNone/>
            </a:pPr>
            <a:r>
              <a:rPr lang="ca-ES" dirty="0"/>
              <a:t>9.- Cap dels participants podrà acumular més d’un premi.</a:t>
            </a:r>
          </a:p>
          <a:p>
            <a:pPr marL="0" indent="0" algn="just">
              <a:buNone/>
            </a:pPr>
            <a:r>
              <a:rPr lang="ca-ES" dirty="0"/>
              <a:t>10.- </a:t>
            </a:r>
            <a:r>
              <a:rPr lang="ca-ES" dirty="0">
                <a:solidFill>
                  <a:schemeClr val="tx1"/>
                </a:solidFill>
              </a:rPr>
              <a:t>Les pel·lícules seleccionades s’estrenaran durant la tercera setmana del mes de juny de 2022 i als canals FILMETS I GANXÓ.  S’anunciarà la data oportunament.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11" y="1077218"/>
            <a:ext cx="997940" cy="11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4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000" dirty="0">
                <a:solidFill>
                  <a:schemeClr val="accent1">
                    <a:lumMod val="75000"/>
                  </a:schemeClr>
                </a:solidFill>
              </a:rPr>
              <a:t>JURAT</a:t>
            </a:r>
            <a:r>
              <a:rPr lang="ca-ES" sz="6000" dirty="0"/>
              <a:t> </a:t>
            </a:r>
            <a:r>
              <a:rPr lang="ca-ES" dirty="0"/>
              <a:t> 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a-ES" dirty="0">
                <a:solidFill>
                  <a:schemeClr val="tx1"/>
                </a:solidFill>
              </a:rPr>
              <a:t>El jurat estarà format per la majoria del professorat de l’Escola d’Adults CFA SFG </a:t>
            </a:r>
          </a:p>
          <a:p>
            <a:pPr algn="just"/>
            <a:r>
              <a:rPr lang="ca-ES" dirty="0"/>
              <a:t>El jurat tindrà la potestat de crear nous premis o fer les mencions honorífiques que consideri.</a:t>
            </a:r>
          </a:p>
          <a:p>
            <a:pPr algn="just"/>
            <a:r>
              <a:rPr lang="ca-ES" dirty="0">
                <a:solidFill>
                  <a:schemeClr val="tx1"/>
                </a:solidFill>
              </a:rPr>
              <a:t> El fallo del jurat, l’entrega de premis i l’ordre de les projeccions i dels actes s’informarà oportunament ( tercera setmana de juny).</a:t>
            </a:r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11" y="1077218"/>
            <a:ext cx="997940" cy="11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3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5400" dirty="0">
                <a:solidFill>
                  <a:schemeClr val="accent1">
                    <a:lumMod val="75000"/>
                  </a:schemeClr>
                </a:solidFill>
              </a:rPr>
              <a:t>PREMIS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a-ES" sz="4000" dirty="0"/>
              <a:t>Es donarà un premi per a cada categoria de les abans esmentades.</a:t>
            </a:r>
          </a:p>
          <a:p>
            <a:pPr algn="just"/>
            <a:r>
              <a:rPr lang="ca-ES" sz="4000" dirty="0"/>
              <a:t>Es donaran premis per votació popular.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11" y="1077218"/>
            <a:ext cx="997940" cy="11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63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279</TotalTime>
  <Words>556</Words>
  <Application>Microsoft Office PowerPoint</Application>
  <PresentationFormat>Panorámica</PresentationFormat>
  <Paragraphs>29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Orgánico</vt:lpstr>
      <vt:lpstr>XIII FESTIVAL DE  CURTMETRATGES</vt:lpstr>
      <vt:lpstr>Amb motiu del XIIIè Concurs de Curtmetratges de l’Escola d’Adults CFA Sant Feliu de Guíxols es convoca un concurs de pel·lícules destinat a l’alumnat del Centre amb les següents categories i premis: </vt:lpstr>
      <vt:lpstr>BASES DEL CONCURS</vt:lpstr>
      <vt:lpstr>BASES DEL CONCURS</vt:lpstr>
      <vt:lpstr>BASES DEL CONCURS</vt:lpstr>
      <vt:lpstr>JURAT    </vt:lpstr>
      <vt:lpstr>PREMIS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FESTIVAL DE  CURTMETRATGES</dc:title>
  <dc:creator>prof-01</dc:creator>
  <cp:lastModifiedBy>super</cp:lastModifiedBy>
  <cp:revision>36</cp:revision>
  <dcterms:created xsi:type="dcterms:W3CDTF">2019-03-26T10:57:05Z</dcterms:created>
  <dcterms:modified xsi:type="dcterms:W3CDTF">2022-03-25T13:08:45Z</dcterms:modified>
</cp:coreProperties>
</file>