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Lora" panose="020B0604020202020204" charset="0"/>
      <p:regular r:id="rId11"/>
      <p:bold r:id="rId12"/>
      <p:italic r:id="rId13"/>
      <p:boldItalic r:id="rId14"/>
    </p:embeddedFont>
    <p:embeddedFont>
      <p:font typeface="Trebuchet MS" panose="020B0603020202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a4a3d5aa4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a4a3d5aa4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a4a3d5aa4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a4a3d5aa4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9a4a3d5aa4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9a4a3d5aa4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a4a3d5aa4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a4a3d5aa4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a4a3d5aa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a4a3d5aa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a4a3d5aa4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a4a3d5aa4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a4a3d5aa4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a4a3d5aa4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a4a3d5aa4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a4a3d5aa4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B6D7A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" y="8125"/>
            <a:ext cx="1717050" cy="8546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37325" y="1237275"/>
            <a:ext cx="8635200" cy="30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4400" b="1">
                <a:latin typeface="Trebuchet MS"/>
                <a:ea typeface="Trebuchet MS"/>
                <a:cs typeface="Trebuchet MS"/>
                <a:sym typeface="Trebuchet MS"/>
              </a:rPr>
              <a:t>SALUT/ESCOLA</a:t>
            </a:r>
            <a:endParaRPr sz="4400" b="1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" sz="3200">
                <a:latin typeface="Trebuchet MS"/>
                <a:ea typeface="Trebuchet MS"/>
                <a:cs typeface="Trebuchet MS"/>
                <a:sym typeface="Trebuchet MS"/>
              </a:rPr>
              <a:t>Mesures i normes de seguretat de la COVID19</a:t>
            </a:r>
            <a:endParaRPr sz="2800"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" y="8125"/>
            <a:ext cx="1717050" cy="85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98025" y="152400"/>
            <a:ext cx="6673448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" y="8125"/>
            <a:ext cx="1717050" cy="85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98025" y="152400"/>
            <a:ext cx="6909811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" y="8125"/>
            <a:ext cx="1717050" cy="85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98025" y="152400"/>
            <a:ext cx="6851747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" y="8125"/>
            <a:ext cx="1717050" cy="85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98025" y="152400"/>
            <a:ext cx="7074122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" y="8125"/>
            <a:ext cx="1717050" cy="85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98025" y="152400"/>
            <a:ext cx="688584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" y="8125"/>
            <a:ext cx="1717050" cy="85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98025" y="152400"/>
            <a:ext cx="7093576" cy="46673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" y="8125"/>
            <a:ext cx="1717050" cy="85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98025" y="76200"/>
            <a:ext cx="6917757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Presentación en pantalla (16:9)</PresentationFormat>
  <Paragraphs>3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Trebuchet MS</vt:lpstr>
      <vt:lpstr>Lora</vt:lpstr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</dc:creator>
  <cp:lastModifiedBy>Marta Rivero</cp:lastModifiedBy>
  <cp:revision>1</cp:revision>
  <dcterms:modified xsi:type="dcterms:W3CDTF">2020-09-22T14:28:53Z</dcterms:modified>
</cp:coreProperties>
</file>