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94" r:id="rId3"/>
    <p:sldId id="289" r:id="rId4"/>
    <p:sldId id="369" r:id="rId5"/>
    <p:sldId id="392" r:id="rId6"/>
    <p:sldId id="368" r:id="rId7"/>
    <p:sldId id="278" r:id="rId8"/>
    <p:sldId id="276" r:id="rId9"/>
    <p:sldId id="373" r:id="rId10"/>
    <p:sldId id="395" r:id="rId11"/>
    <p:sldId id="381" r:id="rId12"/>
    <p:sldId id="279" r:id="rId13"/>
    <p:sldId id="370" r:id="rId14"/>
    <p:sldId id="361" r:id="rId15"/>
    <p:sldId id="354" r:id="rId16"/>
    <p:sldId id="357" r:id="rId17"/>
    <p:sldId id="390" r:id="rId18"/>
    <p:sldId id="269" r:id="rId19"/>
    <p:sldId id="376" r:id="rId20"/>
    <p:sldId id="377" r:id="rId21"/>
    <p:sldId id="389" r:id="rId22"/>
    <p:sldId id="396" r:id="rId23"/>
    <p:sldId id="337" r:id="rId24"/>
    <p:sldId id="275" r:id="rId25"/>
    <p:sldId id="378" r:id="rId26"/>
    <p:sldId id="353" r:id="rId27"/>
    <p:sldId id="380" r:id="rId28"/>
    <p:sldId id="382" r:id="rId29"/>
    <p:sldId id="383" r:id="rId30"/>
    <p:sldId id="384" r:id="rId31"/>
    <p:sldId id="385" r:id="rId32"/>
    <p:sldId id="287" r:id="rId33"/>
    <p:sldId id="334" r:id="rId34"/>
    <p:sldId id="374" r:id="rId35"/>
    <p:sldId id="304" r:id="rId36"/>
    <p:sldId id="393" r:id="rId37"/>
    <p:sldId id="391" r:id="rId38"/>
    <p:sldId id="339" r:id="rId39"/>
    <p:sldId id="302" r:id="rId40"/>
    <p:sldId id="327" r:id="rId41"/>
    <p:sldId id="359" r:id="rId42"/>
    <p:sldId id="263" r:id="rId43"/>
  </p:sldIdLst>
  <p:sldSz cx="9144000" cy="6858000" type="screen4x3"/>
  <p:notesSz cx="6808788" cy="9940925"/>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AF0F0"/>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92093" autoAdjust="0"/>
  </p:normalViewPr>
  <p:slideViewPr>
    <p:cSldViewPr>
      <p:cViewPr varScale="1">
        <p:scale>
          <a:sx n="72" d="100"/>
          <a:sy n="72" d="100"/>
        </p:scale>
        <p:origin x="9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123" d="100"/>
          <a:sy n="123" d="100"/>
        </p:scale>
        <p:origin x="490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a:extLst>
              <a:ext uri="{FF2B5EF4-FFF2-40B4-BE49-F238E27FC236}">
                <a16:creationId xmlns:a16="http://schemas.microsoft.com/office/drawing/2014/main" id="{7D12D89B-3101-344D-ABEC-8B25706B18E0}"/>
              </a:ext>
            </a:extLst>
          </p:cNvPr>
          <p:cNvSpPr>
            <a:spLocks noGrp="1"/>
          </p:cNvSpPr>
          <p:nvPr>
            <p:ph type="hdr" sz="quarter"/>
          </p:nvPr>
        </p:nvSpPr>
        <p:spPr>
          <a:xfrm>
            <a:off x="0" y="0"/>
            <a:ext cx="2951163" cy="496888"/>
          </a:xfrm>
          <a:prstGeom prst="rect">
            <a:avLst/>
          </a:prstGeom>
        </p:spPr>
        <p:txBody>
          <a:bodyPr vert="horz" wrap="square" lIns="91842" tIns="45920" rIns="91842" bIns="45920" numCol="1" anchor="t" anchorCtr="0" compatLnSpc="1">
            <a:prstTxWarp prst="textNoShape">
              <a:avLst/>
            </a:prstTxWarp>
          </a:bodyPr>
          <a:lstStyle>
            <a:lvl1pPr eaLnBrk="1" hangingPunct="1">
              <a:defRPr sz="1200"/>
            </a:lvl1pPr>
          </a:lstStyle>
          <a:p>
            <a:pPr>
              <a:defRPr/>
            </a:pPr>
            <a:endParaRPr lang="ca-ES" altLang="ca-ES"/>
          </a:p>
        </p:txBody>
      </p:sp>
      <p:sp>
        <p:nvSpPr>
          <p:cNvPr id="3" name="Contenidor de data 2">
            <a:extLst>
              <a:ext uri="{FF2B5EF4-FFF2-40B4-BE49-F238E27FC236}">
                <a16:creationId xmlns:a16="http://schemas.microsoft.com/office/drawing/2014/main" id="{96AC861A-E0AB-B74B-8F38-61803352AB6D}"/>
              </a:ext>
            </a:extLst>
          </p:cNvPr>
          <p:cNvSpPr>
            <a:spLocks noGrp="1"/>
          </p:cNvSpPr>
          <p:nvPr>
            <p:ph type="dt" sz="quarter" idx="1"/>
          </p:nvPr>
        </p:nvSpPr>
        <p:spPr>
          <a:xfrm>
            <a:off x="3856038" y="0"/>
            <a:ext cx="2951162" cy="496888"/>
          </a:xfrm>
          <a:prstGeom prst="rect">
            <a:avLst/>
          </a:prstGeom>
        </p:spPr>
        <p:txBody>
          <a:bodyPr vert="horz" wrap="square" lIns="91842" tIns="45920" rIns="91842" bIns="45920" numCol="1" anchor="t" anchorCtr="0" compatLnSpc="1">
            <a:prstTxWarp prst="textNoShape">
              <a:avLst/>
            </a:prstTxWarp>
          </a:bodyPr>
          <a:lstStyle>
            <a:lvl1pPr algn="r" eaLnBrk="1" hangingPunct="1">
              <a:defRPr sz="1200"/>
            </a:lvl1pPr>
          </a:lstStyle>
          <a:p>
            <a:pPr>
              <a:defRPr/>
            </a:pPr>
            <a:endParaRPr lang="ca-ES" altLang="ca-ES"/>
          </a:p>
        </p:txBody>
      </p:sp>
      <p:sp>
        <p:nvSpPr>
          <p:cNvPr id="4" name="Contenidor de peu de pàgina 3">
            <a:extLst>
              <a:ext uri="{FF2B5EF4-FFF2-40B4-BE49-F238E27FC236}">
                <a16:creationId xmlns:a16="http://schemas.microsoft.com/office/drawing/2014/main" id="{21F6E857-9D26-A649-8545-89526F00279E}"/>
              </a:ext>
            </a:extLst>
          </p:cNvPr>
          <p:cNvSpPr>
            <a:spLocks noGrp="1"/>
          </p:cNvSpPr>
          <p:nvPr>
            <p:ph type="ftr" sz="quarter" idx="2"/>
          </p:nvPr>
        </p:nvSpPr>
        <p:spPr>
          <a:xfrm>
            <a:off x="0" y="9442450"/>
            <a:ext cx="2951163" cy="496888"/>
          </a:xfrm>
          <a:prstGeom prst="rect">
            <a:avLst/>
          </a:prstGeom>
        </p:spPr>
        <p:txBody>
          <a:bodyPr vert="horz" wrap="square" lIns="91842" tIns="45920" rIns="91842" bIns="45920" numCol="1" anchor="b" anchorCtr="0" compatLnSpc="1">
            <a:prstTxWarp prst="textNoShape">
              <a:avLst/>
            </a:prstTxWarp>
          </a:bodyPr>
          <a:lstStyle>
            <a:lvl1pPr eaLnBrk="1" hangingPunct="1">
              <a:defRPr sz="1200"/>
            </a:lvl1pPr>
          </a:lstStyle>
          <a:p>
            <a:pPr>
              <a:defRPr/>
            </a:pPr>
            <a:endParaRPr lang="ca-ES" altLang="ca-ES"/>
          </a:p>
        </p:txBody>
      </p:sp>
      <p:sp>
        <p:nvSpPr>
          <p:cNvPr id="5" name="Contenidor de número de diapositiva 4">
            <a:extLst>
              <a:ext uri="{FF2B5EF4-FFF2-40B4-BE49-F238E27FC236}">
                <a16:creationId xmlns:a16="http://schemas.microsoft.com/office/drawing/2014/main" id="{34E58407-1E17-7F4F-95E2-248B01F76B08}"/>
              </a:ext>
            </a:extLst>
          </p:cNvPr>
          <p:cNvSpPr>
            <a:spLocks noGrp="1"/>
          </p:cNvSpPr>
          <p:nvPr>
            <p:ph type="sldNum" sz="quarter" idx="3"/>
          </p:nvPr>
        </p:nvSpPr>
        <p:spPr>
          <a:xfrm>
            <a:off x="3856038" y="9442450"/>
            <a:ext cx="2951162" cy="496888"/>
          </a:xfrm>
          <a:prstGeom prst="rect">
            <a:avLst/>
          </a:prstGeom>
        </p:spPr>
        <p:txBody>
          <a:bodyPr vert="horz" wrap="square" lIns="91842" tIns="45920" rIns="91842" bIns="45920" numCol="1" anchor="b" anchorCtr="0" compatLnSpc="1">
            <a:prstTxWarp prst="textNoShape">
              <a:avLst/>
            </a:prstTxWarp>
          </a:bodyPr>
          <a:lstStyle>
            <a:lvl1pPr algn="r" eaLnBrk="1" hangingPunct="1">
              <a:defRPr sz="1200"/>
            </a:lvl1pPr>
          </a:lstStyle>
          <a:p>
            <a:pPr>
              <a:defRPr/>
            </a:pPr>
            <a:fld id="{ADA7F31F-C428-A544-965B-5454BA1C0485}" type="slidenum">
              <a:rPr lang="ca-ES" altLang="ca-ES"/>
              <a:pPr>
                <a:defRPr/>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a:extLst>
              <a:ext uri="{FF2B5EF4-FFF2-40B4-BE49-F238E27FC236}">
                <a16:creationId xmlns:a16="http://schemas.microsoft.com/office/drawing/2014/main" id="{6D340776-A932-E548-944F-6C0626199A74}"/>
              </a:ext>
            </a:extLst>
          </p:cNvPr>
          <p:cNvSpPr>
            <a:spLocks noGrp="1"/>
          </p:cNvSpPr>
          <p:nvPr>
            <p:ph type="hdr" sz="quarter"/>
          </p:nvPr>
        </p:nvSpPr>
        <p:spPr>
          <a:xfrm>
            <a:off x="0" y="0"/>
            <a:ext cx="2951163" cy="496888"/>
          </a:xfrm>
          <a:prstGeom prst="rect">
            <a:avLst/>
          </a:prstGeom>
        </p:spPr>
        <p:txBody>
          <a:bodyPr vert="horz" wrap="square" lIns="91842" tIns="45920" rIns="91842" bIns="45920" numCol="1" anchor="t" anchorCtr="0" compatLnSpc="1">
            <a:prstTxWarp prst="textNoShape">
              <a:avLst/>
            </a:prstTxWarp>
          </a:bodyPr>
          <a:lstStyle>
            <a:lvl1pPr eaLnBrk="1" hangingPunct="1">
              <a:defRPr sz="1200"/>
            </a:lvl1pPr>
          </a:lstStyle>
          <a:p>
            <a:pPr>
              <a:defRPr/>
            </a:pPr>
            <a:endParaRPr lang="ca-ES" altLang="ca-ES"/>
          </a:p>
        </p:txBody>
      </p:sp>
      <p:sp>
        <p:nvSpPr>
          <p:cNvPr id="3" name="Contenidor de data 2">
            <a:extLst>
              <a:ext uri="{FF2B5EF4-FFF2-40B4-BE49-F238E27FC236}">
                <a16:creationId xmlns:a16="http://schemas.microsoft.com/office/drawing/2014/main" id="{87084C26-4E6D-7243-BD1D-4E943712A967}"/>
              </a:ext>
            </a:extLst>
          </p:cNvPr>
          <p:cNvSpPr>
            <a:spLocks noGrp="1"/>
          </p:cNvSpPr>
          <p:nvPr>
            <p:ph type="dt" idx="1"/>
          </p:nvPr>
        </p:nvSpPr>
        <p:spPr>
          <a:xfrm>
            <a:off x="3856038" y="0"/>
            <a:ext cx="2951162" cy="496888"/>
          </a:xfrm>
          <a:prstGeom prst="rect">
            <a:avLst/>
          </a:prstGeom>
        </p:spPr>
        <p:txBody>
          <a:bodyPr vert="horz" wrap="square" lIns="91842" tIns="45920" rIns="91842" bIns="45920" numCol="1" anchor="t" anchorCtr="0" compatLnSpc="1">
            <a:prstTxWarp prst="textNoShape">
              <a:avLst/>
            </a:prstTxWarp>
          </a:bodyPr>
          <a:lstStyle>
            <a:lvl1pPr algn="r" eaLnBrk="1" hangingPunct="1">
              <a:defRPr sz="1200"/>
            </a:lvl1pPr>
          </a:lstStyle>
          <a:p>
            <a:pPr>
              <a:defRPr/>
            </a:pPr>
            <a:endParaRPr lang="ca-ES" altLang="ca-ES"/>
          </a:p>
        </p:txBody>
      </p:sp>
      <p:sp>
        <p:nvSpPr>
          <p:cNvPr id="4" name="Contenidor d'imatge de diapositiva 3">
            <a:extLst>
              <a:ext uri="{FF2B5EF4-FFF2-40B4-BE49-F238E27FC236}">
                <a16:creationId xmlns:a16="http://schemas.microsoft.com/office/drawing/2014/main" id="{2B773D3A-1634-EE41-A7D8-ACB5D9F2EF7C}"/>
              </a:ext>
            </a:extLst>
          </p:cNvPr>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842" tIns="45920" rIns="91842" bIns="45920" rtlCol="0" anchor="ctr"/>
          <a:lstStyle/>
          <a:p>
            <a:pPr lvl="0"/>
            <a:endParaRPr lang="ca-ES" noProof="0"/>
          </a:p>
        </p:txBody>
      </p:sp>
      <p:sp>
        <p:nvSpPr>
          <p:cNvPr id="5" name="Contenidor de notes 4">
            <a:extLst>
              <a:ext uri="{FF2B5EF4-FFF2-40B4-BE49-F238E27FC236}">
                <a16:creationId xmlns:a16="http://schemas.microsoft.com/office/drawing/2014/main" id="{6FA78AD0-4491-AC4F-B472-6981D5A77E53}"/>
              </a:ext>
            </a:extLst>
          </p:cNvPr>
          <p:cNvSpPr>
            <a:spLocks noGrp="1"/>
          </p:cNvSpPr>
          <p:nvPr>
            <p:ph type="body" sz="quarter" idx="3"/>
          </p:nvPr>
        </p:nvSpPr>
        <p:spPr>
          <a:xfrm>
            <a:off x="681038" y="4722813"/>
            <a:ext cx="5446712" cy="4471987"/>
          </a:xfrm>
          <a:prstGeom prst="rect">
            <a:avLst/>
          </a:prstGeom>
        </p:spPr>
        <p:txBody>
          <a:bodyPr vert="horz" lIns="91842" tIns="45920" rIns="91842" bIns="459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a:extLst>
              <a:ext uri="{FF2B5EF4-FFF2-40B4-BE49-F238E27FC236}">
                <a16:creationId xmlns:a16="http://schemas.microsoft.com/office/drawing/2014/main" id="{DFAB13EE-35CE-5A44-A6A9-26F3D3A0339E}"/>
              </a:ext>
            </a:extLst>
          </p:cNvPr>
          <p:cNvSpPr>
            <a:spLocks noGrp="1"/>
          </p:cNvSpPr>
          <p:nvPr>
            <p:ph type="ftr" sz="quarter" idx="4"/>
          </p:nvPr>
        </p:nvSpPr>
        <p:spPr>
          <a:xfrm>
            <a:off x="0" y="9442450"/>
            <a:ext cx="2951163" cy="496888"/>
          </a:xfrm>
          <a:prstGeom prst="rect">
            <a:avLst/>
          </a:prstGeom>
        </p:spPr>
        <p:txBody>
          <a:bodyPr vert="horz" wrap="square" lIns="91842" tIns="45920" rIns="91842" bIns="45920" numCol="1" anchor="b" anchorCtr="0" compatLnSpc="1">
            <a:prstTxWarp prst="textNoShape">
              <a:avLst/>
            </a:prstTxWarp>
          </a:bodyPr>
          <a:lstStyle>
            <a:lvl1pPr eaLnBrk="1" hangingPunct="1">
              <a:defRPr sz="1200"/>
            </a:lvl1pPr>
          </a:lstStyle>
          <a:p>
            <a:pPr>
              <a:defRPr/>
            </a:pPr>
            <a:endParaRPr lang="ca-ES" altLang="ca-ES"/>
          </a:p>
        </p:txBody>
      </p:sp>
      <p:sp>
        <p:nvSpPr>
          <p:cNvPr id="7" name="Contenidor de número de diapositiva 6">
            <a:extLst>
              <a:ext uri="{FF2B5EF4-FFF2-40B4-BE49-F238E27FC236}">
                <a16:creationId xmlns:a16="http://schemas.microsoft.com/office/drawing/2014/main" id="{4069D280-1616-1445-A6CA-90A6C9264775}"/>
              </a:ext>
            </a:extLst>
          </p:cNvPr>
          <p:cNvSpPr>
            <a:spLocks noGrp="1"/>
          </p:cNvSpPr>
          <p:nvPr>
            <p:ph type="sldNum" sz="quarter" idx="5"/>
          </p:nvPr>
        </p:nvSpPr>
        <p:spPr>
          <a:xfrm>
            <a:off x="3856038" y="9442450"/>
            <a:ext cx="2951162" cy="496888"/>
          </a:xfrm>
          <a:prstGeom prst="rect">
            <a:avLst/>
          </a:prstGeom>
        </p:spPr>
        <p:txBody>
          <a:bodyPr vert="horz" wrap="square" lIns="91842" tIns="45920" rIns="91842" bIns="45920" numCol="1" anchor="b" anchorCtr="0" compatLnSpc="1">
            <a:prstTxWarp prst="textNoShape">
              <a:avLst/>
            </a:prstTxWarp>
          </a:bodyPr>
          <a:lstStyle>
            <a:lvl1pPr algn="r" eaLnBrk="1" hangingPunct="1">
              <a:defRPr sz="1200"/>
            </a:lvl1pPr>
          </a:lstStyle>
          <a:p>
            <a:pPr>
              <a:defRPr/>
            </a:pPr>
            <a:fld id="{09EE19D8-5EA9-024C-AAFC-7B97970B0580}" type="slidenum">
              <a:rPr lang="ca-ES" altLang="ca-ES"/>
              <a:pPr>
                <a:defRPr/>
              </a:pPr>
              <a:t>‹Nº›</a:t>
            </a:fld>
            <a:endParaRPr lang="ca-ES" altLang="ca-E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idor d'imatge de diapositiva 1">
            <a:extLst>
              <a:ext uri="{FF2B5EF4-FFF2-40B4-BE49-F238E27FC236}">
                <a16:creationId xmlns:a16="http://schemas.microsoft.com/office/drawing/2014/main" id="{CB57F8D4-2ECF-6E41-9B44-5E74969D4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Contenidor de notes 2">
            <a:extLst>
              <a:ext uri="{FF2B5EF4-FFF2-40B4-BE49-F238E27FC236}">
                <a16:creationId xmlns:a16="http://schemas.microsoft.com/office/drawing/2014/main" id="{20C39146-6AA3-7C4F-A6BB-9F8E2CC53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a-ES" altLang="ca-ES"/>
          </a:p>
        </p:txBody>
      </p:sp>
      <p:sp>
        <p:nvSpPr>
          <p:cNvPr id="11267" name="Contenidor de data 1">
            <a:extLst>
              <a:ext uri="{FF2B5EF4-FFF2-40B4-BE49-F238E27FC236}">
                <a16:creationId xmlns:a16="http://schemas.microsoft.com/office/drawing/2014/main" id="{D5B84CDF-0624-974D-A089-B3FB6DEC2054}"/>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ca-ES" alt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151956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92703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59217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54037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idor d'imatge de diapositiva 1">
            <a:extLst>
              <a:ext uri="{FF2B5EF4-FFF2-40B4-BE49-F238E27FC236}">
                <a16:creationId xmlns:a16="http://schemas.microsoft.com/office/drawing/2014/main" id="{D5695D5E-9C53-AA45-9163-A4A8EB679F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Contenidor de notes 2">
            <a:extLst>
              <a:ext uri="{FF2B5EF4-FFF2-40B4-BE49-F238E27FC236}">
                <a16:creationId xmlns:a16="http://schemas.microsoft.com/office/drawing/2014/main" id="{86DF8EA3-9C4B-5D48-8D81-326E3AC67E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44035" name="Contenidor de data 3">
            <a:extLst>
              <a:ext uri="{FF2B5EF4-FFF2-40B4-BE49-F238E27FC236}">
                <a16:creationId xmlns:a16="http://schemas.microsoft.com/office/drawing/2014/main" id="{18972BE7-C2A9-EA45-B138-2299A88AC20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ca-ES" alt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Marcador de imagen de diapositiva 1">
            <a:extLst>
              <a:ext uri="{FF2B5EF4-FFF2-40B4-BE49-F238E27FC236}">
                <a16:creationId xmlns:a16="http://schemas.microsoft.com/office/drawing/2014/main" id="{184111B5-B967-654D-B84B-43B2A98D7C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Marcador de notas 2">
            <a:extLst>
              <a:ext uri="{FF2B5EF4-FFF2-40B4-BE49-F238E27FC236}">
                <a16:creationId xmlns:a16="http://schemas.microsoft.com/office/drawing/2014/main" id="{45AB7A73-4EFB-1E43-8BB2-1B4E7BE56F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53251" name="Marcador de fecha 3">
            <a:extLst>
              <a:ext uri="{FF2B5EF4-FFF2-40B4-BE49-F238E27FC236}">
                <a16:creationId xmlns:a16="http://schemas.microsoft.com/office/drawing/2014/main" id="{DB1B6E7D-1179-874C-A54E-C42A34EEFB9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ca-ES" altLang="ca-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idor d'imatge de diapositiva 1">
            <a:extLst>
              <a:ext uri="{FF2B5EF4-FFF2-40B4-BE49-F238E27FC236}">
                <a16:creationId xmlns:a16="http://schemas.microsoft.com/office/drawing/2014/main" id="{4DC53E5D-3CCC-454C-8C9F-0B998D4BCC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Contenidor de notes 2">
            <a:extLst>
              <a:ext uri="{FF2B5EF4-FFF2-40B4-BE49-F238E27FC236}">
                <a16:creationId xmlns:a16="http://schemas.microsoft.com/office/drawing/2014/main" id="{452D9AB0-5F90-3C49-91BB-DA3766C4E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a-ES" altLang="ca-ES"/>
          </a:p>
        </p:txBody>
      </p:sp>
      <p:sp>
        <p:nvSpPr>
          <p:cNvPr id="51203" name="Contenidor de data 1">
            <a:extLst>
              <a:ext uri="{FF2B5EF4-FFF2-40B4-BE49-F238E27FC236}">
                <a16:creationId xmlns:a16="http://schemas.microsoft.com/office/drawing/2014/main" id="{EA1322E9-A72C-EA4A-B942-AAA5248BFFC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ca-ES" alt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idor d'imatge de diapositiva 1">
            <a:extLst>
              <a:ext uri="{FF2B5EF4-FFF2-40B4-BE49-F238E27FC236}">
                <a16:creationId xmlns:a16="http://schemas.microsoft.com/office/drawing/2014/main" id="{9D59CB6C-E48D-0940-AD83-53CC914E68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Contenidor de notes 2">
            <a:extLst>
              <a:ext uri="{FF2B5EF4-FFF2-40B4-BE49-F238E27FC236}">
                <a16:creationId xmlns:a16="http://schemas.microsoft.com/office/drawing/2014/main" id="{2228591D-D0AF-4C47-95CE-0217EF1FF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a-ES" altLang="ca-ES"/>
          </a:p>
        </p:txBody>
      </p:sp>
      <p:sp>
        <p:nvSpPr>
          <p:cNvPr id="15363" name="Contenidor de data 3">
            <a:extLst>
              <a:ext uri="{FF2B5EF4-FFF2-40B4-BE49-F238E27FC236}">
                <a16:creationId xmlns:a16="http://schemas.microsoft.com/office/drawing/2014/main" id="{431534CF-AD20-664A-B661-517FD78BB4F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ca-ES" altLang="ca-ES"/>
          </a:p>
        </p:txBody>
      </p:sp>
    </p:spTree>
    <p:extLst>
      <p:ext uri="{BB962C8B-B14F-4D97-AF65-F5344CB8AC3E}">
        <p14:creationId xmlns:p14="http://schemas.microsoft.com/office/powerpoint/2010/main" val="133558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idor d'imatge de diapositiva 1">
            <a:extLst>
              <a:ext uri="{FF2B5EF4-FFF2-40B4-BE49-F238E27FC236}">
                <a16:creationId xmlns:a16="http://schemas.microsoft.com/office/drawing/2014/main" id="{9D59CB6C-E48D-0940-AD83-53CC914E68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Contenidor de notes 2">
            <a:extLst>
              <a:ext uri="{FF2B5EF4-FFF2-40B4-BE49-F238E27FC236}">
                <a16:creationId xmlns:a16="http://schemas.microsoft.com/office/drawing/2014/main" id="{2228591D-D0AF-4C47-95CE-0217EF1FF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a-ES" altLang="ca-ES"/>
          </a:p>
        </p:txBody>
      </p:sp>
      <p:sp>
        <p:nvSpPr>
          <p:cNvPr id="15363" name="Contenidor de data 3">
            <a:extLst>
              <a:ext uri="{FF2B5EF4-FFF2-40B4-BE49-F238E27FC236}">
                <a16:creationId xmlns:a16="http://schemas.microsoft.com/office/drawing/2014/main" id="{431534CF-AD20-664A-B661-517FD78BB4F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ca-ES" altLang="ca-ES"/>
          </a:p>
        </p:txBody>
      </p:sp>
    </p:spTree>
    <p:extLst>
      <p:ext uri="{BB962C8B-B14F-4D97-AF65-F5344CB8AC3E}">
        <p14:creationId xmlns:p14="http://schemas.microsoft.com/office/powerpoint/2010/main" val="388113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134205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62810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idor d'imatge de diapositiva 1">
            <a:extLst>
              <a:ext uri="{FF2B5EF4-FFF2-40B4-BE49-F238E27FC236}">
                <a16:creationId xmlns:a16="http://schemas.microsoft.com/office/drawing/2014/main" id="{7AC3DC35-2A82-F04A-AC86-03D4816900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Contenidor de notes 2">
            <a:extLst>
              <a:ext uri="{FF2B5EF4-FFF2-40B4-BE49-F238E27FC236}">
                <a16:creationId xmlns:a16="http://schemas.microsoft.com/office/drawing/2014/main" id="{1183DFF7-B969-A343-BA37-017A73BB7C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a-ES" altLang="ca-ES"/>
          </a:p>
        </p:txBody>
      </p:sp>
      <p:sp>
        <p:nvSpPr>
          <p:cNvPr id="19459" name="Contenidor de data 3">
            <a:extLst>
              <a:ext uri="{FF2B5EF4-FFF2-40B4-BE49-F238E27FC236}">
                <a16:creationId xmlns:a16="http://schemas.microsoft.com/office/drawing/2014/main" id="{4AD0BC83-72ED-E348-AF7C-EAE3C0A36B2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ca-ES" altLang="ca-E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47430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380212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pPr>
              <a:defRPr/>
            </a:pPr>
            <a:endParaRPr lang="ca-ES" altLang="ca-ES"/>
          </a:p>
        </p:txBody>
      </p:sp>
    </p:spTree>
    <p:extLst>
      <p:ext uri="{BB962C8B-B14F-4D97-AF65-F5344CB8AC3E}">
        <p14:creationId xmlns:p14="http://schemas.microsoft.com/office/powerpoint/2010/main" val="2148970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i comia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3290400"/>
            <a:ext cx="7772400" cy="1252800"/>
          </a:xfrm>
        </p:spPr>
        <p:txBody>
          <a:bodyPr>
            <a:normAutofit/>
          </a:bodyPr>
          <a:lstStyle>
            <a:lvl1pPr algn="ctr">
              <a:defRPr sz="3600"/>
            </a:lvl1pPr>
          </a:lstStyle>
          <a:p>
            <a:r>
              <a:rPr lang="ca-ES" dirty="0"/>
              <a:t>Feu clic aquí per editar l'estil</a:t>
            </a:r>
          </a:p>
        </p:txBody>
      </p:sp>
      <p:sp>
        <p:nvSpPr>
          <p:cNvPr id="3" name="Subtítol 2"/>
          <p:cNvSpPr>
            <a:spLocks noGrp="1"/>
          </p:cNvSpPr>
          <p:nvPr>
            <p:ph type="subTitle" idx="1"/>
          </p:nvPr>
        </p:nvSpPr>
        <p:spPr>
          <a:xfrm>
            <a:off x="687600" y="4827600"/>
            <a:ext cx="7772400" cy="763200"/>
          </a:xfrm>
        </p:spPr>
        <p:txBody>
          <a:bodyPr/>
          <a:lstStyle>
            <a:lvl1pPr marL="0" indent="0" algn="ctr">
              <a:buNone/>
              <a:defRPr sz="2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dirty="0"/>
              <a:t>Feu clic aquí per editar l'estil de subtítols del patró</a:t>
            </a:r>
          </a:p>
        </p:txBody>
      </p:sp>
      <p:sp>
        <p:nvSpPr>
          <p:cNvPr id="5" name="Contenidor de número de diapositiva 5">
            <a:extLst>
              <a:ext uri="{FF2B5EF4-FFF2-40B4-BE49-F238E27FC236}">
                <a16:creationId xmlns:a16="http://schemas.microsoft.com/office/drawing/2014/main" id="{468ABCF6-A022-A041-A1DF-92983E00614A}"/>
              </a:ext>
            </a:extLst>
          </p:cNvPr>
          <p:cNvSpPr>
            <a:spLocks noGrp="1"/>
          </p:cNvSpPr>
          <p:nvPr>
            <p:ph type="sldNum" sz="quarter" idx="10"/>
          </p:nvPr>
        </p:nvSpPr>
        <p:spPr/>
        <p:txBody>
          <a:bodyPr/>
          <a:lstStyle>
            <a:lvl1pPr eaLnBrk="1" hangingPunct="1">
              <a:spcBef>
                <a:spcPct val="0"/>
              </a:spcBef>
              <a:buClrTx/>
              <a:buFontTx/>
              <a:buNone/>
              <a:defRPr>
                <a:solidFill>
                  <a:srgbClr val="000000"/>
                </a:solidFill>
              </a:defRPr>
            </a:lvl1pPr>
          </a:lstStyle>
          <a:p>
            <a:pPr>
              <a:defRPr/>
            </a:pPr>
            <a:r>
              <a:rPr lang="ca-ES" altLang="ca-ES"/>
              <a:t>Dra. Pilar Gómez</a:t>
            </a:r>
          </a:p>
          <a:p>
            <a:pPr>
              <a:defRPr/>
            </a:pPr>
            <a:r>
              <a:rPr lang="ca-ES" altLang="ca-ES"/>
              <a:t>Dr. Jesús M. Prujà</a:t>
            </a:r>
            <a:endParaRPr lang="ca-ES" altLang="ca-ES" dirty="0"/>
          </a:p>
        </p:txBody>
      </p:sp>
      <p:pic>
        <p:nvPicPr>
          <p:cNvPr id="6" name="Imat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7784" y="574675"/>
            <a:ext cx="3538708" cy="1186249"/>
          </a:xfrm>
          <a:prstGeom prst="rect">
            <a:avLst/>
          </a:prstGeom>
        </p:spPr>
      </p:pic>
    </p:spTree>
    <p:extLst>
      <p:ext uri="{BB962C8B-B14F-4D97-AF65-F5344CB8AC3E}">
        <p14:creationId xmlns:p14="http://schemas.microsoft.com/office/powerpoint/2010/main" val="326687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t>Feu clic aquí per editar l'estil</a:t>
            </a:r>
          </a:p>
        </p:txBody>
      </p:sp>
      <p:sp>
        <p:nvSpPr>
          <p:cNvPr id="3" name="Contenidor de contingut 2"/>
          <p:cNvSpPr>
            <a:spLocks noGrp="1"/>
          </p:cNvSpPr>
          <p:nvPr>
            <p:ph idx="1"/>
          </p:nvPr>
        </p:nvSpPr>
        <p:spPr>
          <a:xfrm>
            <a:off x="356399" y="2132856"/>
            <a:ext cx="8464072" cy="3674056"/>
          </a:xfrm>
        </p:spPr>
        <p:txBody>
          <a:bodyPr/>
          <a:lstStyle/>
          <a:p>
            <a:pPr lvl="0"/>
            <a:r>
              <a:rPr lang="ca-ES" dirty="0"/>
              <a:t>Feu clic aquí per editar estils</a:t>
            </a:r>
          </a:p>
          <a:p>
            <a:pPr lvl="1"/>
            <a:r>
              <a:rPr lang="ca-ES" dirty="0"/>
              <a:t>Segon nivell</a:t>
            </a:r>
          </a:p>
          <a:p>
            <a:pPr lvl="2"/>
            <a:r>
              <a:rPr lang="ca-ES" dirty="0"/>
              <a:t>Tercer nivell</a:t>
            </a:r>
          </a:p>
          <a:p>
            <a:pPr lvl="3"/>
            <a:r>
              <a:rPr lang="ca-ES" dirty="0"/>
              <a:t>Quart nivell</a:t>
            </a:r>
          </a:p>
          <a:p>
            <a:pPr lvl="4"/>
            <a:r>
              <a:rPr lang="ca-ES" dirty="0"/>
              <a:t>Cinquè nivell</a:t>
            </a:r>
          </a:p>
        </p:txBody>
      </p:sp>
      <p:sp>
        <p:nvSpPr>
          <p:cNvPr id="5" name="Contenidor de text 4"/>
          <p:cNvSpPr>
            <a:spLocks noGrp="1"/>
          </p:cNvSpPr>
          <p:nvPr>
            <p:ph type="body" sz="quarter" idx="13"/>
          </p:nvPr>
        </p:nvSpPr>
        <p:spPr>
          <a:xfrm>
            <a:off x="356399" y="1268413"/>
            <a:ext cx="8571600" cy="428400"/>
          </a:xfrm>
        </p:spPr>
        <p:txBody>
          <a:bodyPr>
            <a:normAutofit/>
          </a:bodyPr>
          <a:lstStyle>
            <a:lvl1pPr marL="0" indent="0">
              <a:buFontTx/>
              <a:buNone/>
              <a:defRPr sz="2200" b="1"/>
            </a:lvl1pPr>
          </a:lstStyle>
          <a:p>
            <a:pPr lvl="0"/>
            <a:r>
              <a:rPr lang="ca-ES"/>
              <a:t>Feu clic aquí per editar estils</a:t>
            </a:r>
          </a:p>
        </p:txBody>
      </p:sp>
      <p:sp>
        <p:nvSpPr>
          <p:cNvPr id="6" name="Contenidor de número de diapositiva 5">
            <a:extLst>
              <a:ext uri="{FF2B5EF4-FFF2-40B4-BE49-F238E27FC236}">
                <a16:creationId xmlns:a16="http://schemas.microsoft.com/office/drawing/2014/main" id="{6E999213-171B-644D-B51F-698515DA9C0D}"/>
              </a:ext>
            </a:extLst>
          </p:cNvPr>
          <p:cNvSpPr>
            <a:spLocks noGrp="1"/>
          </p:cNvSpPr>
          <p:nvPr>
            <p:ph type="sldNum" sz="quarter" idx="14"/>
          </p:nvPr>
        </p:nvSpPr>
        <p:spPr/>
        <p:txBody>
          <a:bodyPr/>
          <a:lstStyle>
            <a:lvl1pPr>
              <a:defRPr/>
            </a:lvl1pPr>
          </a:lstStyle>
          <a:p>
            <a:pPr>
              <a:defRPr/>
            </a:pPr>
            <a:fld id="{233D0DAD-6FA8-A546-B7E5-F01E17833B68}" type="slidenum">
              <a:rPr lang="ca-ES" altLang="ca-ES"/>
              <a:pPr>
                <a:defRPr/>
              </a:pPr>
              <a:t>‹Nº›</a:t>
            </a:fld>
            <a:endParaRPr lang="ca-ES" altLang="ca-ES"/>
          </a:p>
        </p:txBody>
      </p:sp>
    </p:spTree>
    <p:extLst>
      <p:ext uri="{BB962C8B-B14F-4D97-AF65-F5344CB8AC3E}">
        <p14:creationId xmlns:p14="http://schemas.microsoft.com/office/powerpoint/2010/main" val="243842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cxnSp>
        <p:nvCxnSpPr>
          <p:cNvPr id="5" name="Connector recte 8">
            <a:extLst>
              <a:ext uri="{FF2B5EF4-FFF2-40B4-BE49-F238E27FC236}">
                <a16:creationId xmlns:a16="http://schemas.microsoft.com/office/drawing/2014/main" id="{C0235A00-D346-A548-B618-11516209C4E1}"/>
              </a:ext>
            </a:extLst>
          </p:cNvPr>
          <p:cNvCxnSpPr/>
          <p:nvPr/>
        </p:nvCxnSpPr>
        <p:spPr>
          <a:xfrm>
            <a:off x="468313" y="1073150"/>
            <a:ext cx="838358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idx="1"/>
          </p:nvPr>
        </p:nvSpPr>
        <p:spPr>
          <a:xfrm>
            <a:off x="387828" y="2250247"/>
            <a:ext cx="8464072" cy="4106103"/>
          </a:xfrm>
        </p:spPr>
        <p:txBody>
          <a:bodyPr/>
          <a:lstStyle/>
          <a:p>
            <a:pPr lvl="0"/>
            <a:r>
              <a:rPr lang="ca-ES" dirty="0"/>
              <a:t>Feu clic aquí per editar estils</a:t>
            </a:r>
          </a:p>
          <a:p>
            <a:pPr lvl="1"/>
            <a:r>
              <a:rPr lang="ca-ES" dirty="0"/>
              <a:t>Segon nivell</a:t>
            </a:r>
          </a:p>
          <a:p>
            <a:pPr lvl="2"/>
            <a:r>
              <a:rPr lang="ca-ES" dirty="0"/>
              <a:t>Tercer nivell</a:t>
            </a:r>
          </a:p>
          <a:p>
            <a:pPr lvl="3"/>
            <a:r>
              <a:rPr lang="ca-ES" dirty="0"/>
              <a:t>Quart nivell</a:t>
            </a:r>
          </a:p>
          <a:p>
            <a:pPr lvl="4"/>
            <a:r>
              <a:rPr lang="ca-ES" dirty="0"/>
              <a:t>Cinquè nivell</a:t>
            </a:r>
          </a:p>
        </p:txBody>
      </p:sp>
      <p:sp>
        <p:nvSpPr>
          <p:cNvPr id="8" name="Contenidor de text 4"/>
          <p:cNvSpPr>
            <a:spLocks noGrp="1"/>
          </p:cNvSpPr>
          <p:nvPr>
            <p:ph type="body" sz="quarter" idx="13"/>
          </p:nvPr>
        </p:nvSpPr>
        <p:spPr>
          <a:xfrm>
            <a:off x="356399" y="1268413"/>
            <a:ext cx="8571600" cy="428400"/>
          </a:xfrm>
        </p:spPr>
        <p:txBody>
          <a:bodyPr>
            <a:normAutofit/>
          </a:bodyPr>
          <a:lstStyle>
            <a:lvl1pPr marL="0" indent="0">
              <a:buFontTx/>
              <a:buNone/>
              <a:defRPr sz="2200" b="1"/>
            </a:lvl1pPr>
          </a:lstStyle>
          <a:p>
            <a:pPr lvl="0"/>
            <a:r>
              <a:rPr lang="ca-ES"/>
              <a:t>Feu clic aquí per editar estils</a:t>
            </a:r>
          </a:p>
        </p:txBody>
      </p:sp>
      <p:sp>
        <p:nvSpPr>
          <p:cNvPr id="6" name="Contenidor de número de diapositiva 5">
            <a:extLst>
              <a:ext uri="{FF2B5EF4-FFF2-40B4-BE49-F238E27FC236}">
                <a16:creationId xmlns:a16="http://schemas.microsoft.com/office/drawing/2014/main" id="{6E7019EE-0C5A-224C-9D36-4E197ED8E2F9}"/>
              </a:ext>
            </a:extLst>
          </p:cNvPr>
          <p:cNvSpPr>
            <a:spLocks noGrp="1"/>
          </p:cNvSpPr>
          <p:nvPr>
            <p:ph type="sldNum" sz="quarter" idx="14"/>
          </p:nvPr>
        </p:nvSpPr>
        <p:spPr/>
        <p:txBody>
          <a:bodyPr/>
          <a:lstStyle>
            <a:lvl1pPr>
              <a:defRPr/>
            </a:lvl1pPr>
          </a:lstStyle>
          <a:p>
            <a:pPr>
              <a:defRPr/>
            </a:pPr>
            <a:fld id="{098BD7A0-F5A1-6D47-AD72-2994A4F85590}" type="slidenum">
              <a:rPr lang="ca-ES" altLang="ca-ES"/>
              <a:pPr>
                <a:defRPr/>
              </a:pPr>
              <a:t>‹Nº›</a:t>
            </a:fld>
            <a:endParaRPr lang="ca-ES" altLang="ca-ES"/>
          </a:p>
        </p:txBody>
      </p:sp>
    </p:spTree>
    <p:extLst>
      <p:ext uri="{BB962C8B-B14F-4D97-AF65-F5344CB8AC3E}">
        <p14:creationId xmlns:p14="http://schemas.microsoft.com/office/powerpoint/2010/main" val="107359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827584" y="2195696"/>
            <a:ext cx="8464072" cy="3530039"/>
          </a:xfrm>
        </p:spPr>
        <p:txBody>
          <a:bodyPr/>
          <a:lstStyle>
            <a:lvl1pPr marL="0" indent="0">
              <a:buNone/>
              <a:defRPr/>
            </a:lvl1pPr>
          </a:lstStyle>
          <a:p>
            <a:pPr lvl="0"/>
            <a:r>
              <a:rPr lang="ca-ES" dirty="0"/>
              <a:t>Feu clic aquí per editar estils</a:t>
            </a:r>
          </a:p>
        </p:txBody>
      </p:sp>
      <p:sp>
        <p:nvSpPr>
          <p:cNvPr id="7" name="Contenidor de text 4"/>
          <p:cNvSpPr>
            <a:spLocks noGrp="1"/>
          </p:cNvSpPr>
          <p:nvPr>
            <p:ph type="body" sz="quarter" idx="13"/>
          </p:nvPr>
        </p:nvSpPr>
        <p:spPr>
          <a:xfrm>
            <a:off x="356399" y="1268413"/>
            <a:ext cx="8571600" cy="428400"/>
          </a:xfrm>
        </p:spPr>
        <p:txBody>
          <a:bodyPr>
            <a:normAutofit/>
          </a:bodyPr>
          <a:lstStyle>
            <a:lvl1pPr marL="0" indent="0">
              <a:buFontTx/>
              <a:buNone/>
              <a:defRPr sz="2200" b="1"/>
            </a:lvl1pPr>
          </a:lstStyle>
          <a:p>
            <a:pPr lvl="0"/>
            <a:r>
              <a:rPr lang="ca-ES"/>
              <a:t>Feu clic aquí per editar estils</a:t>
            </a:r>
          </a:p>
        </p:txBody>
      </p:sp>
      <p:sp>
        <p:nvSpPr>
          <p:cNvPr id="6" name="Títol 5"/>
          <p:cNvSpPr>
            <a:spLocks noGrp="1"/>
          </p:cNvSpPr>
          <p:nvPr>
            <p:ph type="title"/>
          </p:nvPr>
        </p:nvSpPr>
        <p:spPr/>
        <p:txBody>
          <a:bodyPr/>
          <a:lstStyle/>
          <a:p>
            <a:r>
              <a:rPr lang="ca-ES"/>
              <a:t>Feu clic aquí per editar l'estil</a:t>
            </a:r>
          </a:p>
        </p:txBody>
      </p:sp>
      <p:sp>
        <p:nvSpPr>
          <p:cNvPr id="5" name="Contenidor de número de diapositiva 5">
            <a:extLst>
              <a:ext uri="{FF2B5EF4-FFF2-40B4-BE49-F238E27FC236}">
                <a16:creationId xmlns:a16="http://schemas.microsoft.com/office/drawing/2014/main" id="{376BB9BE-3067-F94F-A796-70AF0CEBE047}"/>
              </a:ext>
            </a:extLst>
          </p:cNvPr>
          <p:cNvSpPr>
            <a:spLocks noGrp="1"/>
          </p:cNvSpPr>
          <p:nvPr>
            <p:ph type="sldNum" sz="quarter" idx="14"/>
          </p:nvPr>
        </p:nvSpPr>
        <p:spPr/>
        <p:txBody>
          <a:bodyPr/>
          <a:lstStyle>
            <a:lvl1pPr>
              <a:defRPr/>
            </a:lvl1pPr>
          </a:lstStyle>
          <a:p>
            <a:pPr>
              <a:defRPr/>
            </a:pPr>
            <a:fld id="{BEC3EBD8-72E8-CF4A-BE0E-94940EF7C2C1}" type="slidenum">
              <a:rPr lang="ca-ES" altLang="ca-ES"/>
              <a:pPr>
                <a:defRPr/>
              </a:pPr>
              <a:t>‹Nº›</a:t>
            </a:fld>
            <a:endParaRPr lang="ca-ES" altLang="ca-ES"/>
          </a:p>
        </p:txBody>
      </p:sp>
    </p:spTree>
    <p:extLst>
      <p:ext uri="{BB962C8B-B14F-4D97-AF65-F5344CB8AC3E}">
        <p14:creationId xmlns:p14="http://schemas.microsoft.com/office/powerpoint/2010/main" val="47022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2" name="Títol 1"/>
          <p:cNvSpPr>
            <a:spLocks noGrp="1"/>
          </p:cNvSpPr>
          <p:nvPr>
            <p:ph type="title"/>
          </p:nvPr>
        </p:nvSpPr>
        <p:spPr>
          <a:xfrm>
            <a:off x="357188" y="577083"/>
            <a:ext cx="8570912" cy="506412"/>
          </a:xfrm>
        </p:spPr>
        <p:txBody>
          <a:bodyPr/>
          <a:lstStyle/>
          <a:p>
            <a:r>
              <a:rPr lang="ca-ES"/>
              <a:t>Feu clic aquí per editar l'estil</a:t>
            </a:r>
          </a:p>
        </p:txBody>
      </p:sp>
      <p:sp>
        <p:nvSpPr>
          <p:cNvPr id="3" name="Contenidor de contingut 2"/>
          <p:cNvSpPr>
            <a:spLocks noGrp="1"/>
          </p:cNvSpPr>
          <p:nvPr>
            <p:ph sz="half" idx="1"/>
          </p:nvPr>
        </p:nvSpPr>
        <p:spPr>
          <a:xfrm>
            <a:off x="539552" y="2042837"/>
            <a:ext cx="4038600" cy="3657691"/>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dirty="0"/>
              <a:t>Feu clic aquí per editar estils</a:t>
            </a:r>
          </a:p>
          <a:p>
            <a:pPr lvl="1"/>
            <a:r>
              <a:rPr lang="ca-ES" dirty="0"/>
              <a:t>Segon nivell</a:t>
            </a:r>
          </a:p>
          <a:p>
            <a:pPr lvl="2"/>
            <a:r>
              <a:rPr lang="ca-ES" dirty="0"/>
              <a:t>Tercer nivell</a:t>
            </a:r>
          </a:p>
          <a:p>
            <a:pPr lvl="3"/>
            <a:r>
              <a:rPr lang="ca-ES" dirty="0"/>
              <a:t>Quart nivell</a:t>
            </a:r>
          </a:p>
          <a:p>
            <a:pPr lvl="4"/>
            <a:r>
              <a:rPr lang="ca-ES" dirty="0"/>
              <a:t>Cinquè nivell</a:t>
            </a:r>
          </a:p>
        </p:txBody>
      </p:sp>
      <p:sp>
        <p:nvSpPr>
          <p:cNvPr id="4" name="Contenidor de contingut 3"/>
          <p:cNvSpPr>
            <a:spLocks noGrp="1"/>
          </p:cNvSpPr>
          <p:nvPr>
            <p:ph sz="half" idx="2"/>
          </p:nvPr>
        </p:nvSpPr>
        <p:spPr>
          <a:xfrm>
            <a:off x="4648200" y="2059201"/>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dirty="0"/>
              <a:t>Feu clic aquí per editar estils</a:t>
            </a:r>
          </a:p>
          <a:p>
            <a:pPr lvl="1"/>
            <a:r>
              <a:rPr lang="ca-ES" dirty="0"/>
              <a:t>Segon nivell</a:t>
            </a:r>
          </a:p>
          <a:p>
            <a:pPr lvl="2"/>
            <a:r>
              <a:rPr lang="ca-ES" dirty="0"/>
              <a:t>Tercer nivell</a:t>
            </a:r>
          </a:p>
          <a:p>
            <a:pPr lvl="3"/>
            <a:r>
              <a:rPr lang="ca-ES" dirty="0"/>
              <a:t>Quart nivell</a:t>
            </a:r>
          </a:p>
          <a:p>
            <a:pPr lvl="4"/>
            <a:r>
              <a:rPr lang="ca-ES" dirty="0"/>
              <a:t>Cinquè nivell</a:t>
            </a:r>
          </a:p>
        </p:txBody>
      </p:sp>
      <p:sp>
        <p:nvSpPr>
          <p:cNvPr id="9" name="Contenidor de text 4"/>
          <p:cNvSpPr>
            <a:spLocks noGrp="1"/>
          </p:cNvSpPr>
          <p:nvPr>
            <p:ph type="body" sz="quarter" idx="13"/>
          </p:nvPr>
        </p:nvSpPr>
        <p:spPr>
          <a:xfrm>
            <a:off x="356399" y="1272408"/>
            <a:ext cx="8571600" cy="428400"/>
          </a:xfrm>
        </p:spPr>
        <p:txBody>
          <a:bodyPr>
            <a:normAutofit/>
          </a:bodyPr>
          <a:lstStyle>
            <a:lvl1pPr marL="0" indent="0">
              <a:buFontTx/>
              <a:buNone/>
              <a:defRPr sz="2200" b="1"/>
            </a:lvl1pPr>
          </a:lstStyle>
          <a:p>
            <a:pPr lvl="0"/>
            <a:r>
              <a:rPr lang="ca-ES"/>
              <a:t>Feu clic aquí per editar estils</a:t>
            </a:r>
          </a:p>
        </p:txBody>
      </p:sp>
      <p:sp>
        <p:nvSpPr>
          <p:cNvPr id="6" name="Contenidor de número de diapositiva 5">
            <a:extLst>
              <a:ext uri="{FF2B5EF4-FFF2-40B4-BE49-F238E27FC236}">
                <a16:creationId xmlns:a16="http://schemas.microsoft.com/office/drawing/2014/main" id="{D26A9B2F-740C-ED42-87D6-B6FC1130687F}"/>
              </a:ext>
            </a:extLst>
          </p:cNvPr>
          <p:cNvSpPr>
            <a:spLocks noGrp="1"/>
          </p:cNvSpPr>
          <p:nvPr>
            <p:ph type="sldNum" sz="quarter" idx="14"/>
          </p:nvPr>
        </p:nvSpPr>
        <p:spPr/>
        <p:txBody>
          <a:bodyPr/>
          <a:lstStyle>
            <a:lvl1pPr>
              <a:defRPr/>
            </a:lvl1pPr>
          </a:lstStyle>
          <a:p>
            <a:pPr>
              <a:defRPr/>
            </a:pPr>
            <a:fld id="{ED92D728-79DF-3C41-9E24-E800CF7ED1D0}" type="slidenum">
              <a:rPr lang="ca-ES" altLang="ca-ES"/>
              <a:pPr>
                <a:defRPr/>
              </a:pPr>
              <a:t>‹Nº›</a:t>
            </a:fld>
            <a:endParaRPr lang="ca-ES" altLang="ca-ES"/>
          </a:p>
        </p:txBody>
      </p:sp>
    </p:spTree>
    <p:extLst>
      <p:ext uri="{BB962C8B-B14F-4D97-AF65-F5344CB8AC3E}">
        <p14:creationId xmlns:p14="http://schemas.microsoft.com/office/powerpoint/2010/main" val="405742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 blanc">
    <p:spTree>
      <p:nvGrpSpPr>
        <p:cNvPr id="1" name=""/>
        <p:cNvGrpSpPr/>
        <p:nvPr/>
      </p:nvGrpSpPr>
      <p:grpSpPr>
        <a:xfrm>
          <a:off x="0" y="0"/>
          <a:ext cx="0" cy="0"/>
          <a:chOff x="0" y="0"/>
          <a:chExt cx="0" cy="0"/>
        </a:xfrm>
      </p:grpSpPr>
      <p:sp>
        <p:nvSpPr>
          <p:cNvPr id="2" name="Contenidor de número de diapositiva 3">
            <a:extLst>
              <a:ext uri="{FF2B5EF4-FFF2-40B4-BE49-F238E27FC236}">
                <a16:creationId xmlns:a16="http://schemas.microsoft.com/office/drawing/2014/main" id="{C6654D7A-CF9A-FD41-81AA-82F51A8D425B}"/>
              </a:ext>
            </a:extLst>
          </p:cNvPr>
          <p:cNvSpPr>
            <a:spLocks noGrp="1"/>
          </p:cNvSpPr>
          <p:nvPr>
            <p:ph type="sldNum" sz="quarter" idx="10"/>
          </p:nvPr>
        </p:nvSpPr>
        <p:spPr/>
        <p:txBody>
          <a:bodyPr/>
          <a:lstStyle>
            <a:lvl1pPr>
              <a:defRPr/>
            </a:lvl1pPr>
          </a:lstStyle>
          <a:p>
            <a:pPr>
              <a:defRPr/>
            </a:pPr>
            <a:fld id="{F3CCD149-8C1A-F943-A0DB-B4613D8E303F}" type="slidenum">
              <a:rPr lang="ca-ES" altLang="ca-ES"/>
              <a:pPr>
                <a:defRPr/>
              </a:pPr>
              <a:t>‹Nº›</a:t>
            </a:fld>
            <a:endParaRPr lang="ca-ES" altLang="ca-ES"/>
          </a:p>
        </p:txBody>
      </p:sp>
    </p:spTree>
    <p:extLst>
      <p:ext uri="{BB962C8B-B14F-4D97-AF65-F5344CB8AC3E}">
        <p14:creationId xmlns:p14="http://schemas.microsoft.com/office/powerpoint/2010/main" val="73468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a:extLst>
              <a:ext uri="{FF2B5EF4-FFF2-40B4-BE49-F238E27FC236}">
                <a16:creationId xmlns:a16="http://schemas.microsoft.com/office/drawing/2014/main" id="{BE6C66EC-3228-3240-B183-6D16AB5713DE}"/>
              </a:ext>
            </a:extLst>
          </p:cNvPr>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ca-ES"/>
              <a:t>Feu clic aquí per editar l'estil</a:t>
            </a:r>
          </a:p>
        </p:txBody>
      </p:sp>
      <p:sp>
        <p:nvSpPr>
          <p:cNvPr id="1027" name="Contenidor de text 2">
            <a:extLst>
              <a:ext uri="{FF2B5EF4-FFF2-40B4-BE49-F238E27FC236}">
                <a16:creationId xmlns:a16="http://schemas.microsoft.com/office/drawing/2014/main" id="{7CC36C5B-16BE-3444-9CCE-474FD59CDB61}"/>
              </a:ext>
            </a:extLst>
          </p:cNvPr>
          <p:cNvSpPr>
            <a:spLocks noGrp="1"/>
          </p:cNvSpPr>
          <p:nvPr>
            <p:ph type="body" idx="1"/>
          </p:nvPr>
        </p:nvSpPr>
        <p:spPr bwMode="auto">
          <a:xfrm>
            <a:off x="387350" y="1846263"/>
            <a:ext cx="838358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ca-ES"/>
              <a:t>Feu clic aquí per editar estils</a:t>
            </a:r>
          </a:p>
          <a:p>
            <a:pPr lvl="1"/>
            <a:r>
              <a:rPr lang="ca-ES" altLang="ca-ES"/>
              <a:t>Segon nivell</a:t>
            </a:r>
          </a:p>
          <a:p>
            <a:pPr lvl="2"/>
            <a:r>
              <a:rPr lang="ca-ES" altLang="ca-ES"/>
              <a:t>Tercer nivell</a:t>
            </a:r>
          </a:p>
          <a:p>
            <a:pPr lvl="3"/>
            <a:r>
              <a:rPr lang="ca-ES" altLang="ca-ES"/>
              <a:t>Quart nivell</a:t>
            </a:r>
          </a:p>
          <a:p>
            <a:pPr lvl="4"/>
            <a:r>
              <a:rPr lang="ca-ES" altLang="ca-ES"/>
              <a:t>Cinquè nivell</a:t>
            </a:r>
          </a:p>
        </p:txBody>
      </p:sp>
      <p:sp>
        <p:nvSpPr>
          <p:cNvPr id="6" name="Contenidor de número de diapositiva 5">
            <a:extLst>
              <a:ext uri="{FF2B5EF4-FFF2-40B4-BE49-F238E27FC236}">
                <a16:creationId xmlns:a16="http://schemas.microsoft.com/office/drawing/2014/main" id="{338D7CD2-1A73-3747-81A0-D42B271673BE}"/>
              </a:ext>
            </a:extLst>
          </p:cNvPr>
          <p:cNvSpPr>
            <a:spLocks noGrp="1"/>
          </p:cNvSpPr>
          <p:nvPr>
            <p:ph type="sldNum" sz="quarter" idx="4"/>
          </p:nvPr>
        </p:nvSpPr>
        <p:spPr>
          <a:xfrm>
            <a:off x="6686550" y="63039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898989"/>
                </a:solidFill>
                <a:latin typeface="Arial" panose="020B0604020202020204" pitchFamily="34" charset="0"/>
              </a:defRPr>
            </a:lvl1pPr>
          </a:lstStyle>
          <a:p>
            <a:pPr>
              <a:defRPr/>
            </a:pPr>
            <a:fld id="{4A305D6A-931B-694B-B58E-3E8EEB61C403}" type="slidenum">
              <a:rPr lang="ca-ES" altLang="ca-ES"/>
              <a:pPr>
                <a:defRPr/>
              </a:pPr>
              <a:t>‹Nº›</a:t>
            </a:fld>
            <a:endParaRPr lang="ca-ES" altLang="ca-ES"/>
          </a:p>
        </p:txBody>
      </p:sp>
      <p:cxnSp>
        <p:nvCxnSpPr>
          <p:cNvPr id="8" name="Connector recte 7">
            <a:extLst>
              <a:ext uri="{FF2B5EF4-FFF2-40B4-BE49-F238E27FC236}">
                <a16:creationId xmlns:a16="http://schemas.microsoft.com/office/drawing/2014/main" id="{3E88E505-8A5E-6849-BE1B-BC6DF0C54593}"/>
              </a:ext>
            </a:extLst>
          </p:cNvPr>
          <p:cNvCxnSpPr/>
          <p:nvPr/>
        </p:nvCxnSpPr>
        <p:spPr>
          <a:xfrm>
            <a:off x="468313" y="1073150"/>
            <a:ext cx="838358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1" name="QuadreDeText 1">
            <a:extLst>
              <a:ext uri="{FF2B5EF4-FFF2-40B4-BE49-F238E27FC236}">
                <a16:creationId xmlns:a16="http://schemas.microsoft.com/office/drawing/2014/main" id="{97E44226-89F7-6D42-801B-EC815A27BA49}"/>
              </a:ext>
            </a:extLst>
          </p:cNvPr>
          <p:cNvSpPr txBox="1">
            <a:spLocks noChangeArrowheads="1"/>
          </p:cNvSpPr>
          <p:nvPr userDrawn="1"/>
        </p:nvSpPr>
        <p:spPr bwMode="auto">
          <a:xfrm>
            <a:off x="3924300" y="6237288"/>
            <a:ext cx="1439863" cy="461962"/>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ca-ES" altLang="ca-ES" sz="1200" dirty="0">
                <a:solidFill>
                  <a:srgbClr val="000000"/>
                </a:solidFill>
                <a:latin typeface="Arial" panose="020B0604020202020204" pitchFamily="34" charset="0"/>
                <a:cs typeface="Arial" panose="020B0604020202020204" pitchFamily="34" charset="0"/>
              </a:rPr>
              <a:t>Dra. Pilar Gómez</a:t>
            </a:r>
          </a:p>
          <a:p>
            <a:pPr eaLnBrk="1" hangingPunct="1">
              <a:defRPr/>
            </a:pPr>
            <a:r>
              <a:rPr lang="ca-ES" altLang="ca-ES" sz="1200" dirty="0">
                <a:solidFill>
                  <a:srgbClr val="000000"/>
                </a:solidFill>
                <a:latin typeface="Arial" panose="020B0604020202020204" pitchFamily="34" charset="0"/>
                <a:cs typeface="Arial" panose="020B0604020202020204" pitchFamily="34" charset="0"/>
              </a:rPr>
              <a:t>Dr. Jesús M. </a:t>
            </a:r>
            <a:r>
              <a:rPr lang="ca-ES" altLang="ca-ES" sz="1200" dirty="0" err="1">
                <a:solidFill>
                  <a:srgbClr val="000000"/>
                </a:solidFill>
                <a:latin typeface="Arial" panose="020B0604020202020204" pitchFamily="34" charset="0"/>
                <a:cs typeface="Arial" panose="020B0604020202020204" pitchFamily="34" charset="0"/>
              </a:rPr>
              <a:t>Prujà</a:t>
            </a:r>
            <a:endParaRPr lang="ca-ES" altLang="ca-ES" sz="1200" dirty="0">
              <a:solidFill>
                <a:srgbClr val="000000"/>
              </a:solidFill>
              <a:latin typeface="Arial" panose="020B0604020202020204" pitchFamily="34" charset="0"/>
              <a:cs typeface="Arial" panose="020B0604020202020204" pitchFamily="34" charset="0"/>
            </a:endParaRPr>
          </a:p>
        </p:txBody>
      </p:sp>
      <p:pic>
        <p:nvPicPr>
          <p:cNvPr id="2" name="Imatge 1">
            <a:extLst>
              <a:ext uri="{FF2B5EF4-FFF2-40B4-BE49-F238E27FC236}">
                <a16:creationId xmlns:a16="http://schemas.microsoft.com/office/drawing/2014/main" id="{D9563D66-A649-A448-B56E-BDA33309043E}"/>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357188" y="6237288"/>
            <a:ext cx="2241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24" r:id="rId1"/>
    <p:sldLayoutId id="2147484721" r:id="rId2"/>
    <p:sldLayoutId id="2147484725" r:id="rId3"/>
    <p:sldLayoutId id="2147484722" r:id="rId4"/>
    <p:sldLayoutId id="2147484723" r:id="rId5"/>
    <p:sldLayoutId id="2147484726" r:id="rId6"/>
  </p:sldLayoutIdLst>
  <p:hf hdr="0" ftr="0" dt="0"/>
  <p:txStyles>
    <p:titleStyle>
      <a:lvl1pPr algn="l" rtl="0" eaLnBrk="0" fontAlgn="base" hangingPunct="0">
        <a:spcBef>
          <a:spcPct val="0"/>
        </a:spcBef>
        <a:spcAft>
          <a:spcPct val="0"/>
        </a:spcAft>
        <a:defRPr sz="2400" b="1" kern="1200">
          <a:solidFill>
            <a:srgbClr val="C00000"/>
          </a:solidFill>
          <a:latin typeface="Arial" pitchFamily="34" charset="0"/>
          <a:ea typeface="Arial" charset="0"/>
          <a:cs typeface="Arial" pitchFamily="34" charset="0"/>
        </a:defRPr>
      </a:lvl1pPr>
      <a:lvl2pPr algn="l" rtl="0" eaLnBrk="0" fontAlgn="base" hangingPunct="0">
        <a:spcBef>
          <a:spcPct val="0"/>
        </a:spcBef>
        <a:spcAft>
          <a:spcPct val="0"/>
        </a:spcAft>
        <a:defRPr sz="2400" b="1">
          <a:solidFill>
            <a:srgbClr val="C00000"/>
          </a:solidFill>
          <a:latin typeface="Arial" charset="0"/>
          <a:ea typeface="Arial" charset="0"/>
          <a:cs typeface="Arial" charset="0"/>
        </a:defRPr>
      </a:lvl2pPr>
      <a:lvl3pPr algn="l" rtl="0" eaLnBrk="0" fontAlgn="base" hangingPunct="0">
        <a:spcBef>
          <a:spcPct val="0"/>
        </a:spcBef>
        <a:spcAft>
          <a:spcPct val="0"/>
        </a:spcAft>
        <a:defRPr sz="2400" b="1">
          <a:solidFill>
            <a:srgbClr val="C00000"/>
          </a:solidFill>
          <a:latin typeface="Arial" charset="0"/>
          <a:ea typeface="Arial" charset="0"/>
          <a:cs typeface="Arial" charset="0"/>
        </a:defRPr>
      </a:lvl3pPr>
      <a:lvl4pPr algn="l" rtl="0" eaLnBrk="0" fontAlgn="base" hangingPunct="0">
        <a:spcBef>
          <a:spcPct val="0"/>
        </a:spcBef>
        <a:spcAft>
          <a:spcPct val="0"/>
        </a:spcAft>
        <a:defRPr sz="2400" b="1">
          <a:solidFill>
            <a:srgbClr val="C00000"/>
          </a:solidFill>
          <a:latin typeface="Arial" charset="0"/>
          <a:ea typeface="Arial" charset="0"/>
          <a:cs typeface="Arial" charset="0"/>
        </a:defRPr>
      </a:lvl4pPr>
      <a:lvl5pPr algn="l" rtl="0" eaLnBrk="0" fontAlgn="base" hangingPunct="0">
        <a:spcBef>
          <a:spcPct val="0"/>
        </a:spcBef>
        <a:spcAft>
          <a:spcPct val="0"/>
        </a:spcAft>
        <a:defRPr sz="2400" b="1">
          <a:solidFill>
            <a:srgbClr val="C00000"/>
          </a:solidFill>
          <a:latin typeface="Arial" charset="0"/>
          <a:ea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rgbClr val="C00000"/>
        </a:buClr>
        <a:buFont typeface="Wingdings 2" pitchFamily="2" charset="2"/>
        <a:buChar char=""/>
        <a:defRPr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accesuniversitat.gencat.ca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universitats.gencat.cat/"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universitats.gencat.cat/"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universitats.gencat.cat/ca/preinscripcio/prova_aptitu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http://universitats.gencat.cat/" TargetMode="External"/><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hyperlink" Target="http://accesuniversitat.gencat.cat/" TargetMode="Externa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xml"/><Relationship Id="rId5" Type="http://schemas.openxmlformats.org/officeDocument/2006/relationships/hyperlink" Target="http://universitats.gencat.cat/" TargetMode="Externa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ítol 1">
            <a:extLst>
              <a:ext uri="{FF2B5EF4-FFF2-40B4-BE49-F238E27FC236}">
                <a16:creationId xmlns:a16="http://schemas.microsoft.com/office/drawing/2014/main" id="{4E3D97F9-F0BD-3C47-970B-250F2AD92176}"/>
              </a:ext>
            </a:extLst>
          </p:cNvPr>
          <p:cNvSpPr>
            <a:spLocks noGrp="1"/>
          </p:cNvSpPr>
          <p:nvPr>
            <p:ph type="ctrTitle"/>
          </p:nvPr>
        </p:nvSpPr>
        <p:spPr>
          <a:xfrm>
            <a:off x="693738" y="2692400"/>
            <a:ext cx="7772400" cy="881063"/>
          </a:xfrm>
        </p:spPr>
        <p:txBody>
          <a:bodyPr>
            <a:normAutofit fontScale="90000"/>
          </a:bodyPr>
          <a:lstStyle/>
          <a:p>
            <a:pPr eaLnBrk="1" hangingPunct="1"/>
            <a:r>
              <a:rPr lang="ca-ES" altLang="ca-ES" dirty="0"/>
              <a:t>Accés i admissió a la universitat</a:t>
            </a:r>
            <a:br>
              <a:rPr lang="ca-ES" altLang="ca-ES" dirty="0"/>
            </a:br>
            <a:r>
              <a:rPr lang="ca-ES" altLang="ca-ES" dirty="0"/>
              <a:t>per més grans de 25, 45 i 40 anys</a:t>
            </a:r>
          </a:p>
        </p:txBody>
      </p:sp>
      <p:sp>
        <p:nvSpPr>
          <p:cNvPr id="10242" name="Subtítol 2">
            <a:extLst>
              <a:ext uri="{FF2B5EF4-FFF2-40B4-BE49-F238E27FC236}">
                <a16:creationId xmlns:a16="http://schemas.microsoft.com/office/drawing/2014/main" id="{998397EA-7028-2643-9188-1ED90E0979F8}"/>
              </a:ext>
            </a:extLst>
          </p:cNvPr>
          <p:cNvSpPr>
            <a:spLocks noGrp="1"/>
          </p:cNvSpPr>
          <p:nvPr>
            <p:ph type="subTitle" idx="1"/>
          </p:nvPr>
        </p:nvSpPr>
        <p:spPr>
          <a:xfrm>
            <a:off x="693738" y="3861048"/>
            <a:ext cx="7772400" cy="763588"/>
          </a:xfrm>
        </p:spPr>
        <p:txBody>
          <a:bodyPr/>
          <a:lstStyle/>
          <a:p>
            <a:pPr eaLnBrk="1" hangingPunct="1">
              <a:spcBef>
                <a:spcPct val="0"/>
              </a:spcBef>
            </a:pPr>
            <a:r>
              <a:rPr lang="ca-ES" altLang="ca-ES" dirty="0"/>
              <a:t>Proves d’accés a la universitat</a:t>
            </a:r>
          </a:p>
          <a:p>
            <a:pPr eaLnBrk="1" hangingPunct="1">
              <a:spcBef>
                <a:spcPct val="0"/>
              </a:spcBef>
            </a:pPr>
            <a:r>
              <a:rPr lang="ca-ES" altLang="ca-ES" dirty="0"/>
              <a:t>Preinscripció universitària </a:t>
            </a:r>
          </a:p>
          <a:p>
            <a:pPr eaLnBrk="1" hangingPunct="1">
              <a:spcBef>
                <a:spcPct val="0"/>
              </a:spcBef>
            </a:pPr>
            <a:r>
              <a:rPr lang="ca-ES" altLang="ca-ES" dirty="0"/>
              <a:t>2022</a:t>
            </a:r>
          </a:p>
        </p:txBody>
      </p:sp>
      <p:sp>
        <p:nvSpPr>
          <p:cNvPr id="10243" name="QuadreDeText 1">
            <a:extLst>
              <a:ext uri="{FF2B5EF4-FFF2-40B4-BE49-F238E27FC236}">
                <a16:creationId xmlns:a16="http://schemas.microsoft.com/office/drawing/2014/main" id="{9887B17E-B9B5-5F4F-A72D-43BCB33FC6DB}"/>
              </a:ext>
            </a:extLst>
          </p:cNvPr>
          <p:cNvSpPr txBox="1">
            <a:spLocks noChangeArrowheads="1"/>
          </p:cNvSpPr>
          <p:nvPr/>
        </p:nvSpPr>
        <p:spPr bwMode="auto">
          <a:xfrm>
            <a:off x="3856038" y="5630863"/>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200">
                <a:solidFill>
                  <a:srgbClr val="000000"/>
                </a:solidFill>
              </a:rPr>
              <a:t>Dra. Pilar Gómez</a:t>
            </a:r>
          </a:p>
          <a:p>
            <a:pPr eaLnBrk="1" hangingPunct="1">
              <a:spcBef>
                <a:spcPct val="0"/>
              </a:spcBef>
              <a:buClrTx/>
              <a:buFontTx/>
              <a:buNone/>
            </a:pPr>
            <a:r>
              <a:rPr lang="ca-ES" altLang="ca-ES" sz="1200">
                <a:solidFill>
                  <a:srgbClr val="000000"/>
                </a:solidFill>
              </a:rPr>
              <a:t>Dr. Jesús M. Prujà</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a:extLst>
              <a:ext uri="{FF2B5EF4-FFF2-40B4-BE49-F238E27FC236}">
                <a16:creationId xmlns:a16="http://schemas.microsoft.com/office/drawing/2014/main" id="{179822D7-3DAE-7443-B6D8-2FE5A2CB97EC}"/>
              </a:ext>
            </a:extLst>
          </p:cNvPr>
          <p:cNvSpPr txBox="1">
            <a:spLocks noChangeArrowheads="1"/>
          </p:cNvSpPr>
          <p:nvPr/>
        </p:nvSpPr>
        <p:spPr bwMode="auto">
          <a:xfrm>
            <a:off x="755576" y="2157424"/>
            <a:ext cx="2092326" cy="89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C00000"/>
              </a:buClr>
              <a:buFont typeface="Wingdings 2" pitchFamily="2" charset="2"/>
              <a:buNone/>
              <a:defRPr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ca-ES" altLang="ca-ES" sz="2000" b="1" dirty="0">
                <a:solidFill>
                  <a:srgbClr val="C00000"/>
                </a:solidFill>
                <a:ea typeface="ＭＳ Ｐゴシック" panose="020B0600070205080204" pitchFamily="34" charset="-128"/>
              </a:rPr>
              <a:t>Estructura</a:t>
            </a:r>
          </a:p>
          <a:p>
            <a:pPr marL="342900" indent="-342900"/>
            <a:r>
              <a:rPr lang="ca-ES" altLang="ca-ES" sz="1400" dirty="0">
                <a:ea typeface="ＭＳ Ｐゴシック" panose="020B0600070205080204" pitchFamily="34" charset="-128"/>
              </a:rPr>
              <a:t>Dues fases</a:t>
            </a:r>
          </a:p>
        </p:txBody>
      </p:sp>
      <p:sp>
        <p:nvSpPr>
          <p:cNvPr id="43" name="Títol 1">
            <a:extLst>
              <a:ext uri="{FF2B5EF4-FFF2-40B4-BE49-F238E27FC236}">
                <a16:creationId xmlns:a16="http://schemas.microsoft.com/office/drawing/2014/main" id="{2917F36E-230C-F742-94BB-971AAF9C3D63}"/>
              </a:ext>
            </a:extLst>
          </p:cNvPr>
          <p:cNvSpPr txBox="1">
            <a:spLocks/>
          </p:cNvSpPr>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Arial" charset="0"/>
                <a:cs typeface="Arial" pitchFamily="34" charset="0"/>
              </a:defRPr>
            </a:lvl1pPr>
            <a:lvl2pPr algn="l" rtl="0" eaLnBrk="0" fontAlgn="base" hangingPunct="0">
              <a:spcBef>
                <a:spcPct val="0"/>
              </a:spcBef>
              <a:spcAft>
                <a:spcPct val="0"/>
              </a:spcAft>
              <a:defRPr sz="2400" b="1">
                <a:solidFill>
                  <a:srgbClr val="C00000"/>
                </a:solidFill>
                <a:latin typeface="Arial" charset="0"/>
                <a:ea typeface="Arial" charset="0"/>
                <a:cs typeface="Arial" charset="0"/>
              </a:defRPr>
            </a:lvl2pPr>
            <a:lvl3pPr algn="l" rtl="0" eaLnBrk="0" fontAlgn="base" hangingPunct="0">
              <a:spcBef>
                <a:spcPct val="0"/>
              </a:spcBef>
              <a:spcAft>
                <a:spcPct val="0"/>
              </a:spcAft>
              <a:defRPr sz="2400" b="1">
                <a:solidFill>
                  <a:srgbClr val="C00000"/>
                </a:solidFill>
                <a:latin typeface="Arial" charset="0"/>
                <a:ea typeface="Arial" charset="0"/>
                <a:cs typeface="Arial" charset="0"/>
              </a:defRPr>
            </a:lvl3pPr>
            <a:lvl4pPr algn="l" rtl="0" eaLnBrk="0" fontAlgn="base" hangingPunct="0">
              <a:spcBef>
                <a:spcPct val="0"/>
              </a:spcBef>
              <a:spcAft>
                <a:spcPct val="0"/>
              </a:spcAft>
              <a:defRPr sz="2400" b="1">
                <a:solidFill>
                  <a:srgbClr val="C00000"/>
                </a:solidFill>
                <a:latin typeface="Arial" charset="0"/>
                <a:ea typeface="Arial" charset="0"/>
                <a:cs typeface="Arial" charset="0"/>
              </a:defRPr>
            </a:lvl4pPr>
            <a:lvl5pPr algn="l" rtl="0" eaLnBrk="0" fontAlgn="base" hangingPunct="0">
              <a:spcBef>
                <a:spcPct val="0"/>
              </a:spcBef>
              <a:spcAft>
                <a:spcPct val="0"/>
              </a:spcAft>
              <a:defRPr sz="2400" b="1">
                <a:solidFill>
                  <a:srgbClr val="C00000"/>
                </a:solidFill>
                <a:latin typeface="Arial" charset="0"/>
                <a:ea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eaLnBrk="1" hangingPunct="1"/>
            <a:r>
              <a:rPr lang="ca-ES" altLang="ca-ES" dirty="0"/>
              <a:t>PAU +45: Prova</a:t>
            </a:r>
          </a:p>
        </p:txBody>
      </p:sp>
      <p:sp>
        <p:nvSpPr>
          <p:cNvPr id="44" name="Rectangle 7">
            <a:extLst>
              <a:ext uri="{FF2B5EF4-FFF2-40B4-BE49-F238E27FC236}">
                <a16:creationId xmlns:a16="http://schemas.microsoft.com/office/drawing/2014/main" id="{C2C956B4-3C85-A145-B871-1B5B50FEF30C}"/>
              </a:ext>
            </a:extLst>
          </p:cNvPr>
          <p:cNvSpPr/>
          <p:nvPr/>
        </p:nvSpPr>
        <p:spPr>
          <a:xfrm>
            <a:off x="755576" y="3086782"/>
            <a:ext cx="2092325" cy="792000"/>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p>
            <a:pPr>
              <a:defRPr/>
            </a:pPr>
            <a:r>
              <a:rPr lang="ca-ES" sz="1600" b="1" dirty="0">
                <a:ea typeface="ＭＳ Ｐゴシック" charset="-128"/>
              </a:rPr>
              <a:t>Fase general</a:t>
            </a:r>
          </a:p>
          <a:p>
            <a:pPr>
              <a:defRPr/>
            </a:pPr>
            <a:r>
              <a:rPr lang="ca-ES" sz="1600" dirty="0">
                <a:ea typeface="ＭＳ Ｐゴシック" charset="-128"/>
              </a:rPr>
              <a:t>(prova escrita)</a:t>
            </a:r>
            <a:br>
              <a:rPr lang="ca-ES" b="1" dirty="0">
                <a:ea typeface="ＭＳ Ｐゴシック" charset="-128"/>
              </a:rPr>
            </a:br>
            <a:endParaRPr lang="ca-ES" sz="1600" b="1" dirty="0">
              <a:ea typeface="ＭＳ Ｐゴシック" charset="-128"/>
            </a:endParaRPr>
          </a:p>
        </p:txBody>
      </p:sp>
      <p:sp>
        <p:nvSpPr>
          <p:cNvPr id="45" name="Rectangle 12">
            <a:extLst>
              <a:ext uri="{FF2B5EF4-FFF2-40B4-BE49-F238E27FC236}">
                <a16:creationId xmlns:a16="http://schemas.microsoft.com/office/drawing/2014/main" id="{6A2759F3-9204-E640-8EE3-5C2EB4E81B18}"/>
              </a:ext>
            </a:extLst>
          </p:cNvPr>
          <p:cNvSpPr/>
          <p:nvPr/>
        </p:nvSpPr>
        <p:spPr>
          <a:xfrm>
            <a:off x="720800" y="3985815"/>
            <a:ext cx="209232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ca-ES" sz="1600" b="1" dirty="0">
                <a:ea typeface="ＭＳ Ｐゴシック" charset="-128"/>
              </a:rPr>
              <a:t>Entrevista</a:t>
            </a:r>
            <a:br>
              <a:rPr lang="ca-ES" b="1" dirty="0">
                <a:ea typeface="ＭＳ Ｐゴシック" charset="-128"/>
              </a:rPr>
            </a:br>
            <a:r>
              <a:rPr lang="ca-ES" sz="1600" dirty="0">
                <a:ea typeface="ＭＳ Ｐゴシック" charset="-128"/>
              </a:rPr>
              <a:t>Centre-estudi</a:t>
            </a:r>
            <a:endParaRPr lang="ca-ES" sz="900" dirty="0">
              <a:ea typeface="ＭＳ Ｐゴシック" charset="-128"/>
            </a:endParaRPr>
          </a:p>
        </p:txBody>
      </p:sp>
      <p:sp>
        <p:nvSpPr>
          <p:cNvPr id="46" name="Rectangle 2">
            <a:extLst>
              <a:ext uri="{FF2B5EF4-FFF2-40B4-BE49-F238E27FC236}">
                <a16:creationId xmlns:a16="http://schemas.microsoft.com/office/drawing/2014/main" id="{BD47924E-02E8-204A-A74D-9645C34BBA94}"/>
              </a:ext>
            </a:extLst>
          </p:cNvPr>
          <p:cNvSpPr txBox="1">
            <a:spLocks noChangeArrowheads="1"/>
          </p:cNvSpPr>
          <p:nvPr/>
        </p:nvSpPr>
        <p:spPr bwMode="auto">
          <a:xfrm>
            <a:off x="3203848" y="2189485"/>
            <a:ext cx="201657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 typeface="Wingdings 2" pitchFamily="2" charset="2"/>
              <a:buNone/>
            </a:pPr>
            <a:r>
              <a:rPr lang="ca-ES" altLang="ca-ES" sz="2000" b="1" dirty="0">
                <a:solidFill>
                  <a:srgbClr val="C00000"/>
                </a:solidFill>
                <a:ea typeface="ＭＳ Ｐゴシック" panose="020B0600070205080204" pitchFamily="34" charset="-128"/>
              </a:rPr>
              <a:t>Qualificació</a:t>
            </a:r>
          </a:p>
        </p:txBody>
      </p:sp>
      <p:sp>
        <p:nvSpPr>
          <p:cNvPr id="47" name="Rectangle 15">
            <a:extLst>
              <a:ext uri="{FF2B5EF4-FFF2-40B4-BE49-F238E27FC236}">
                <a16:creationId xmlns:a16="http://schemas.microsoft.com/office/drawing/2014/main" id="{A655BA26-458C-8F4D-A64F-C2CEAA34D308}"/>
              </a:ext>
            </a:extLst>
          </p:cNvPr>
          <p:cNvSpPr/>
          <p:nvPr/>
        </p:nvSpPr>
        <p:spPr>
          <a:xfrm>
            <a:off x="3203848" y="3084870"/>
            <a:ext cx="1858963" cy="584775"/>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indent="-342900">
              <a:defRPr/>
            </a:pPr>
            <a:r>
              <a:rPr lang="ca-ES" sz="1600" dirty="0">
                <a:ea typeface="ＭＳ Ｐゴシック" charset="-128"/>
              </a:rPr>
              <a:t>Independent en </a:t>
            </a:r>
            <a:br>
              <a:rPr lang="ca-ES" sz="1600" dirty="0">
                <a:ea typeface="ＭＳ Ｐゴシック" charset="-128"/>
              </a:rPr>
            </a:br>
            <a:r>
              <a:rPr lang="ca-ES" sz="1600" dirty="0">
                <a:ea typeface="ＭＳ Ｐゴシック" charset="-128"/>
              </a:rPr>
              <a:t>les dues parts</a:t>
            </a:r>
          </a:p>
        </p:txBody>
      </p:sp>
      <p:sp>
        <p:nvSpPr>
          <p:cNvPr id="48" name="Rectangle 2">
            <a:extLst>
              <a:ext uri="{FF2B5EF4-FFF2-40B4-BE49-F238E27FC236}">
                <a16:creationId xmlns:a16="http://schemas.microsoft.com/office/drawing/2014/main" id="{D20699BA-41C9-F74F-AB40-12C1F2DF28F5}"/>
              </a:ext>
            </a:extLst>
          </p:cNvPr>
          <p:cNvSpPr txBox="1">
            <a:spLocks noChangeArrowheads="1"/>
          </p:cNvSpPr>
          <p:nvPr/>
        </p:nvSpPr>
        <p:spPr bwMode="auto">
          <a:xfrm>
            <a:off x="5576366" y="2214630"/>
            <a:ext cx="2627312" cy="865187"/>
          </a:xfrm>
          <a:prstGeom prst="rect">
            <a:avLst/>
          </a:prstGeom>
          <a:noFill/>
          <a:ln w="25400">
            <a:noFill/>
            <a:bevel/>
          </a:ln>
        </p:spPr>
        <p:txBody>
          <a:bodyPr/>
          <a:lstStyle>
            <a:lvl1pPr marL="0" indent="0" algn="l" rtl="0" eaLnBrk="0" fontAlgn="base" hangingPunct="0">
              <a:spcBef>
                <a:spcPct val="20000"/>
              </a:spcBef>
              <a:spcAft>
                <a:spcPct val="0"/>
              </a:spcAft>
              <a:buClr>
                <a:srgbClr val="C00000"/>
              </a:buClr>
              <a:buFont typeface="Wingdings 2" panose="05020102010507070707" pitchFamily="18" charset="2"/>
              <a:buNone/>
              <a:defRPr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defRPr/>
            </a:pPr>
            <a:r>
              <a:rPr lang="ca-ES" sz="2000" b="1" dirty="0">
                <a:solidFill>
                  <a:srgbClr val="C00000"/>
                </a:solidFill>
                <a:ea typeface="ＭＳ Ｐゴシック" charset="-128"/>
              </a:rPr>
              <a:t>Convocatòries</a:t>
            </a:r>
          </a:p>
          <a:p>
            <a:pPr>
              <a:spcBef>
                <a:spcPts val="0"/>
              </a:spcBef>
              <a:defRPr/>
            </a:pPr>
            <a:r>
              <a:rPr lang="ca-ES" sz="1400" dirty="0">
                <a:ea typeface="ＭＳ Ｐゴシック" charset="-128"/>
              </a:rPr>
              <a:t>Una anual i sense </a:t>
            </a:r>
          </a:p>
          <a:p>
            <a:pPr>
              <a:spcBef>
                <a:spcPts val="0"/>
              </a:spcBef>
              <a:defRPr/>
            </a:pPr>
            <a:r>
              <a:rPr lang="ca-ES" sz="1400" dirty="0">
                <a:ea typeface="ＭＳ Ｐゴシック" charset="-128"/>
              </a:rPr>
              <a:t>límit per aprovar</a:t>
            </a:r>
            <a:endParaRPr lang="ca-ES" sz="1400" dirty="0">
              <a:solidFill>
                <a:schemeClr val="bg1"/>
              </a:solidFill>
              <a:ea typeface="ＭＳ Ｐゴシック" charset="-128"/>
            </a:endParaRPr>
          </a:p>
          <a:p>
            <a:pPr indent="-342900">
              <a:defRPr/>
            </a:pPr>
            <a:endParaRPr lang="ca-ES" sz="2000" b="1" dirty="0">
              <a:solidFill>
                <a:srgbClr val="C00000"/>
              </a:solidFill>
              <a:ea typeface="ＭＳ Ｐゴシック" charset="-128"/>
            </a:endParaRPr>
          </a:p>
        </p:txBody>
      </p:sp>
      <p:sp>
        <p:nvSpPr>
          <p:cNvPr id="49" name="Rectangle 18">
            <a:extLst>
              <a:ext uri="{FF2B5EF4-FFF2-40B4-BE49-F238E27FC236}">
                <a16:creationId xmlns:a16="http://schemas.microsoft.com/office/drawing/2014/main" id="{485A9AD2-2824-224B-BD4B-CB9D788DB95B}"/>
              </a:ext>
            </a:extLst>
          </p:cNvPr>
          <p:cNvSpPr>
            <a:spLocks/>
          </p:cNvSpPr>
          <p:nvPr/>
        </p:nvSpPr>
        <p:spPr>
          <a:xfrm>
            <a:off x="5576366" y="3085033"/>
            <a:ext cx="1944217" cy="792000"/>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p>
            <a:pPr indent="-342900" algn="ctr">
              <a:defRPr/>
            </a:pPr>
            <a:r>
              <a:rPr lang="ca-ES" sz="1600" b="1" dirty="0">
                <a:ea typeface="ＭＳ Ｐゴシック" charset="-128"/>
              </a:rPr>
              <a:t>Única</a:t>
            </a:r>
            <a:br>
              <a:rPr lang="ca-ES" sz="1600" dirty="0">
                <a:ea typeface="ＭＳ Ｐゴシック" charset="-128"/>
              </a:rPr>
            </a:br>
            <a:r>
              <a:rPr lang="ca-ES" sz="1600" dirty="0">
                <a:ea typeface="ＭＳ Ｐゴシック" charset="-128"/>
              </a:rPr>
              <a:t>(Abril)</a:t>
            </a:r>
          </a:p>
        </p:txBody>
      </p:sp>
      <p:pic>
        <p:nvPicPr>
          <p:cNvPr id="54" name="Gráfico 53">
            <a:extLst>
              <a:ext uri="{FF2B5EF4-FFF2-40B4-BE49-F238E27FC236}">
                <a16:creationId xmlns:a16="http://schemas.microsoft.com/office/drawing/2014/main" id="{13375292-10F4-AD49-AAE3-2FFAB77AC1B8}"/>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300" t="2754" r="14300" b="23750"/>
          <a:stretch/>
        </p:blipFill>
        <p:spPr>
          <a:xfrm flipH="1">
            <a:off x="1273467" y="1506613"/>
            <a:ext cx="528270" cy="543778"/>
          </a:xfrm>
          <a:prstGeom prst="rect">
            <a:avLst/>
          </a:prstGeom>
        </p:spPr>
      </p:pic>
      <p:pic>
        <p:nvPicPr>
          <p:cNvPr id="55" name="Gráfico 54">
            <a:extLst>
              <a:ext uri="{FF2B5EF4-FFF2-40B4-BE49-F238E27FC236}">
                <a16:creationId xmlns:a16="http://schemas.microsoft.com/office/drawing/2014/main" id="{6DAE11D0-5C8D-9541-B140-F3262D0A823D}"/>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16225"/>
          <a:stretch/>
        </p:blipFill>
        <p:spPr>
          <a:xfrm>
            <a:off x="6163136" y="1526965"/>
            <a:ext cx="770676" cy="645633"/>
          </a:xfrm>
          <a:prstGeom prst="rect">
            <a:avLst/>
          </a:prstGeom>
        </p:spPr>
      </p:pic>
      <p:pic>
        <p:nvPicPr>
          <p:cNvPr id="56" name="Gráfico 55">
            <a:extLst>
              <a:ext uri="{FF2B5EF4-FFF2-40B4-BE49-F238E27FC236}">
                <a16:creationId xmlns:a16="http://schemas.microsoft.com/office/drawing/2014/main" id="{93F57273-1B58-3C47-8E60-BDA842DE0B7E}"/>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3621"/>
          <a:stretch/>
        </p:blipFill>
        <p:spPr>
          <a:xfrm>
            <a:off x="3638151" y="1403964"/>
            <a:ext cx="980728" cy="749076"/>
          </a:xfrm>
          <a:prstGeom prst="rect">
            <a:avLst/>
          </a:prstGeom>
        </p:spPr>
      </p:pic>
      <p:sp>
        <p:nvSpPr>
          <p:cNvPr id="20" name="Rectangle 15">
            <a:extLst>
              <a:ext uri="{FF2B5EF4-FFF2-40B4-BE49-F238E27FC236}">
                <a16:creationId xmlns:a16="http://schemas.microsoft.com/office/drawing/2014/main" id="{A655BA26-458C-8F4D-A64F-C2CEAA34D308}"/>
              </a:ext>
            </a:extLst>
          </p:cNvPr>
          <p:cNvSpPr/>
          <p:nvPr/>
        </p:nvSpPr>
        <p:spPr>
          <a:xfrm>
            <a:off x="3203848" y="3985815"/>
            <a:ext cx="1858963" cy="1077218"/>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indent="-342900">
              <a:defRPr/>
            </a:pPr>
            <a:r>
              <a:rPr lang="ca-ES" sz="1600" dirty="0">
                <a:ea typeface="ＭＳ Ｐゴシック" charset="-128"/>
              </a:rPr>
              <a:t>Recuperació de la qualificació de l’entrevista = apte.</a:t>
            </a:r>
          </a:p>
          <a:p>
            <a:pPr indent="-342900">
              <a:defRPr/>
            </a:pPr>
            <a:r>
              <a:rPr lang="ca-ES" sz="1600" dirty="0">
                <a:ea typeface="ＭＳ Ｐゴシック" charset="-128"/>
              </a:rPr>
              <a:t>3 anys</a:t>
            </a:r>
          </a:p>
        </p:txBody>
      </p:sp>
      <p:sp>
        <p:nvSpPr>
          <p:cNvPr id="14" name="Contenidor de número de diapositiva 1">
            <a:extLst>
              <a:ext uri="{FF2B5EF4-FFF2-40B4-BE49-F238E27FC236}">
                <a16:creationId xmlns:a16="http://schemas.microsoft.com/office/drawing/2014/main" id="{3697BAE8-7F89-A442-A4A6-C1CC5EC7F484}"/>
              </a:ext>
            </a:extLst>
          </p:cNvPr>
          <p:cNvSpPr>
            <a:spLocks noGrp="1"/>
          </p:cNvSpPr>
          <p:nvPr>
            <p:ph type="sldNum" sz="quarter" idx="14"/>
          </p:nvPr>
        </p:nvSpPr>
        <p:spPr bwMode="auto">
          <a:xfrm>
            <a:off x="8388424" y="6303963"/>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97534F7-E840-E947-887D-17D31BAB06C1}" type="slidenum">
              <a:rPr lang="ca-ES" altLang="ca-ES" smtClean="0">
                <a:solidFill>
                  <a:srgbClr val="898989"/>
                </a:solidFill>
              </a:rPr>
              <a:pPr>
                <a:spcBef>
                  <a:spcPct val="0"/>
                </a:spcBef>
                <a:buClrTx/>
                <a:buFontTx/>
                <a:buNone/>
              </a:pPr>
              <a:t>10</a:t>
            </a:fld>
            <a:endParaRPr lang="ca-ES" altLang="ca-ES" dirty="0">
              <a:solidFill>
                <a:srgbClr val="898989"/>
              </a:solidFill>
            </a:endParaRPr>
          </a:p>
        </p:txBody>
      </p:sp>
    </p:spTree>
    <p:extLst>
      <p:ext uri="{BB962C8B-B14F-4D97-AF65-F5344CB8AC3E}">
        <p14:creationId xmlns:p14="http://schemas.microsoft.com/office/powerpoint/2010/main" val="192329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a:extLst>
              <a:ext uri="{FF2B5EF4-FFF2-40B4-BE49-F238E27FC236}">
                <a16:creationId xmlns:a16="http://schemas.microsoft.com/office/drawing/2014/main" id="{179822D7-3DAE-7443-B6D8-2FE5A2CB97EC}"/>
              </a:ext>
            </a:extLst>
          </p:cNvPr>
          <p:cNvSpPr txBox="1">
            <a:spLocks noChangeArrowheads="1"/>
          </p:cNvSpPr>
          <p:nvPr/>
        </p:nvSpPr>
        <p:spPr bwMode="auto">
          <a:xfrm>
            <a:off x="745261" y="3140968"/>
            <a:ext cx="1543052" cy="5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C00000"/>
              </a:buClr>
              <a:buFont typeface="Wingdings 2" pitchFamily="2" charset="2"/>
              <a:buNone/>
              <a:defRPr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ca-ES" altLang="ca-ES" sz="2000" b="1" dirty="0">
                <a:solidFill>
                  <a:srgbClr val="C00000"/>
                </a:solidFill>
                <a:ea typeface="ＭＳ Ｐゴシック" panose="020B0600070205080204" pitchFamily="34" charset="-128"/>
              </a:rPr>
              <a:t>Estructura</a:t>
            </a:r>
          </a:p>
        </p:txBody>
      </p:sp>
      <p:sp>
        <p:nvSpPr>
          <p:cNvPr id="43" name="Títol 1">
            <a:extLst>
              <a:ext uri="{FF2B5EF4-FFF2-40B4-BE49-F238E27FC236}">
                <a16:creationId xmlns:a16="http://schemas.microsoft.com/office/drawing/2014/main" id="{2917F36E-230C-F742-94BB-971AAF9C3D63}"/>
              </a:ext>
            </a:extLst>
          </p:cNvPr>
          <p:cNvSpPr txBox="1">
            <a:spLocks/>
          </p:cNvSpPr>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Arial" charset="0"/>
                <a:cs typeface="Arial" pitchFamily="34" charset="0"/>
              </a:defRPr>
            </a:lvl1pPr>
            <a:lvl2pPr algn="l" rtl="0" eaLnBrk="0" fontAlgn="base" hangingPunct="0">
              <a:spcBef>
                <a:spcPct val="0"/>
              </a:spcBef>
              <a:spcAft>
                <a:spcPct val="0"/>
              </a:spcAft>
              <a:defRPr sz="2400" b="1">
                <a:solidFill>
                  <a:srgbClr val="C00000"/>
                </a:solidFill>
                <a:latin typeface="Arial" charset="0"/>
                <a:ea typeface="Arial" charset="0"/>
                <a:cs typeface="Arial" charset="0"/>
              </a:defRPr>
            </a:lvl2pPr>
            <a:lvl3pPr algn="l" rtl="0" eaLnBrk="0" fontAlgn="base" hangingPunct="0">
              <a:spcBef>
                <a:spcPct val="0"/>
              </a:spcBef>
              <a:spcAft>
                <a:spcPct val="0"/>
              </a:spcAft>
              <a:defRPr sz="2400" b="1">
                <a:solidFill>
                  <a:srgbClr val="C00000"/>
                </a:solidFill>
                <a:latin typeface="Arial" charset="0"/>
                <a:ea typeface="Arial" charset="0"/>
                <a:cs typeface="Arial" charset="0"/>
              </a:defRPr>
            </a:lvl3pPr>
            <a:lvl4pPr algn="l" rtl="0" eaLnBrk="0" fontAlgn="base" hangingPunct="0">
              <a:spcBef>
                <a:spcPct val="0"/>
              </a:spcBef>
              <a:spcAft>
                <a:spcPct val="0"/>
              </a:spcAft>
              <a:defRPr sz="2400" b="1">
                <a:solidFill>
                  <a:srgbClr val="C00000"/>
                </a:solidFill>
                <a:latin typeface="Arial" charset="0"/>
                <a:ea typeface="Arial" charset="0"/>
                <a:cs typeface="Arial" charset="0"/>
              </a:defRPr>
            </a:lvl4pPr>
            <a:lvl5pPr algn="l" rtl="0" eaLnBrk="0" fontAlgn="base" hangingPunct="0">
              <a:spcBef>
                <a:spcPct val="0"/>
              </a:spcBef>
              <a:spcAft>
                <a:spcPct val="0"/>
              </a:spcAft>
              <a:defRPr sz="2400" b="1">
                <a:solidFill>
                  <a:srgbClr val="C00000"/>
                </a:solidFill>
                <a:latin typeface="Arial" charset="0"/>
                <a:ea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eaLnBrk="1" hangingPunct="1"/>
            <a:r>
              <a:rPr lang="ca-ES" altLang="ca-ES" dirty="0"/>
              <a:t>PAU +45: Estructura</a:t>
            </a:r>
          </a:p>
        </p:txBody>
      </p:sp>
      <p:sp>
        <p:nvSpPr>
          <p:cNvPr id="44" name="Rectangle 7">
            <a:extLst>
              <a:ext uri="{FF2B5EF4-FFF2-40B4-BE49-F238E27FC236}">
                <a16:creationId xmlns:a16="http://schemas.microsoft.com/office/drawing/2014/main" id="{C2C956B4-3C85-A145-B871-1B5B50FEF30C}"/>
              </a:ext>
            </a:extLst>
          </p:cNvPr>
          <p:cNvSpPr/>
          <p:nvPr/>
        </p:nvSpPr>
        <p:spPr>
          <a:xfrm>
            <a:off x="2843808" y="2469242"/>
            <a:ext cx="2092325" cy="1638362"/>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p>
            <a:pPr>
              <a:defRPr/>
            </a:pPr>
            <a:r>
              <a:rPr lang="ca-ES" b="1" dirty="0">
                <a:solidFill>
                  <a:srgbClr val="C00000"/>
                </a:solidFill>
                <a:ea typeface="ＭＳ Ｐゴシック" charset="-128"/>
              </a:rPr>
              <a:t>Fase general</a:t>
            </a:r>
          </a:p>
          <a:p>
            <a:pPr>
              <a:defRPr/>
            </a:pPr>
            <a:endParaRPr lang="ca-ES" b="1" dirty="0">
              <a:ea typeface="ＭＳ Ｐゴシック" charset="-128"/>
            </a:endParaRPr>
          </a:p>
          <a:p>
            <a:pPr>
              <a:defRPr/>
            </a:pPr>
            <a:r>
              <a:rPr lang="ca-ES" sz="1600" b="1" dirty="0">
                <a:ea typeface="ＭＳ Ｐゴシック" charset="-128"/>
              </a:rPr>
              <a:t>Comentari text Llengua Catalana  Llengua Castellana</a:t>
            </a:r>
          </a:p>
          <a:p>
            <a:pPr>
              <a:defRPr/>
            </a:pPr>
            <a:endParaRPr lang="ca-ES" sz="1600" b="1" dirty="0">
              <a:ea typeface="ＭＳ Ｐゴシック" charset="-128"/>
            </a:endParaRPr>
          </a:p>
        </p:txBody>
      </p:sp>
      <p:sp>
        <p:nvSpPr>
          <p:cNvPr id="45" name="Rectangle 12">
            <a:extLst>
              <a:ext uri="{FF2B5EF4-FFF2-40B4-BE49-F238E27FC236}">
                <a16:creationId xmlns:a16="http://schemas.microsoft.com/office/drawing/2014/main" id="{6A2759F3-9204-E640-8EE3-5C2EB4E81B18}"/>
              </a:ext>
            </a:extLst>
          </p:cNvPr>
          <p:cNvSpPr/>
          <p:nvPr/>
        </p:nvSpPr>
        <p:spPr>
          <a:xfrm>
            <a:off x="6660232" y="4903720"/>
            <a:ext cx="151216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ca-ES" b="1" dirty="0">
                <a:solidFill>
                  <a:srgbClr val="C00000"/>
                </a:solidFill>
                <a:ea typeface="ＭＳ Ｐゴシック" charset="-128"/>
              </a:rPr>
              <a:t>Entrevista </a:t>
            </a:r>
          </a:p>
        </p:txBody>
      </p:sp>
      <p:pic>
        <p:nvPicPr>
          <p:cNvPr id="54" name="Gráfico 53">
            <a:extLst>
              <a:ext uri="{FF2B5EF4-FFF2-40B4-BE49-F238E27FC236}">
                <a16:creationId xmlns:a16="http://schemas.microsoft.com/office/drawing/2014/main" id="{13375292-10F4-AD49-AAE3-2FFAB77AC1B8}"/>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300" t="2754" r="14300" b="23750"/>
          <a:stretch/>
        </p:blipFill>
        <p:spPr>
          <a:xfrm flipH="1">
            <a:off x="1204547" y="2564904"/>
            <a:ext cx="528270" cy="543778"/>
          </a:xfrm>
          <a:prstGeom prst="rect">
            <a:avLst/>
          </a:prstGeom>
        </p:spPr>
      </p:pic>
      <p:cxnSp>
        <p:nvCxnSpPr>
          <p:cNvPr id="4" name="Connector de fletxa recta 3"/>
          <p:cNvCxnSpPr>
            <a:stCxn id="44" idx="2"/>
          </p:cNvCxnSpPr>
          <p:nvPr/>
        </p:nvCxnSpPr>
        <p:spPr>
          <a:xfrm>
            <a:off x="3889971" y="4107604"/>
            <a:ext cx="11781" cy="5858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128213" y="4718095"/>
            <a:ext cx="1498438" cy="7895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QuadreDeText 6"/>
          <p:cNvSpPr txBox="1"/>
          <p:nvPr/>
        </p:nvSpPr>
        <p:spPr>
          <a:xfrm>
            <a:off x="3452076" y="4903720"/>
            <a:ext cx="686406" cy="400110"/>
          </a:xfrm>
          <a:prstGeom prst="rect">
            <a:avLst/>
          </a:prstGeom>
          <a:noFill/>
        </p:spPr>
        <p:txBody>
          <a:bodyPr wrap="none" rtlCol="0">
            <a:spAutoFit/>
          </a:bodyPr>
          <a:lstStyle/>
          <a:p>
            <a:r>
              <a:rPr lang="ca-ES" sz="2000" b="1" dirty="0"/>
              <a:t>= &gt; 5</a:t>
            </a:r>
          </a:p>
        </p:txBody>
      </p:sp>
      <p:cxnSp>
        <p:nvCxnSpPr>
          <p:cNvPr id="9" name="Connector de fletxa recta 8"/>
          <p:cNvCxnSpPr/>
          <p:nvPr/>
        </p:nvCxnSpPr>
        <p:spPr>
          <a:xfrm flipV="1">
            <a:off x="4788024" y="5069944"/>
            <a:ext cx="1710835" cy="458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QuadreDeText 10"/>
          <p:cNvSpPr txBox="1"/>
          <p:nvPr/>
        </p:nvSpPr>
        <p:spPr>
          <a:xfrm>
            <a:off x="971600" y="1341043"/>
            <a:ext cx="6838448" cy="584775"/>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ca-ES" sz="1600" dirty="0"/>
              <a:t>Determina la maduresa i idoneïtat per cursar estudis universitaris.</a:t>
            </a:r>
          </a:p>
          <a:p>
            <a:pPr marL="285750" indent="-285750">
              <a:buClr>
                <a:srgbClr val="C00000"/>
              </a:buClr>
              <a:buFont typeface="Wingdings" panose="05000000000000000000" pitchFamily="2" charset="2"/>
              <a:buChar char="q"/>
            </a:pPr>
            <a:r>
              <a:rPr lang="ca-ES" sz="1600" dirty="0"/>
              <a:t>Avalua la capacitat de raonament, de comprensió i d'expressió escrita. </a:t>
            </a:r>
          </a:p>
        </p:txBody>
      </p:sp>
      <p:sp>
        <p:nvSpPr>
          <p:cNvPr id="12" name="Contenidor de número de diapositiva 1">
            <a:extLst>
              <a:ext uri="{FF2B5EF4-FFF2-40B4-BE49-F238E27FC236}">
                <a16:creationId xmlns:a16="http://schemas.microsoft.com/office/drawing/2014/main" id="{3697BAE8-7F89-A442-A4A6-C1CC5EC7F484}"/>
              </a:ext>
            </a:extLst>
          </p:cNvPr>
          <p:cNvSpPr>
            <a:spLocks noGrp="1"/>
          </p:cNvSpPr>
          <p:nvPr>
            <p:ph type="sldNum" sz="quarter" idx="14"/>
          </p:nvPr>
        </p:nvSpPr>
        <p:spPr bwMode="auto">
          <a:xfrm>
            <a:off x="8388424" y="6303963"/>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97534F7-E840-E947-887D-17D31BAB06C1}" type="slidenum">
              <a:rPr lang="ca-ES" altLang="ca-ES" smtClean="0">
                <a:solidFill>
                  <a:srgbClr val="898989"/>
                </a:solidFill>
              </a:rPr>
              <a:pPr>
                <a:spcBef>
                  <a:spcPct val="0"/>
                </a:spcBef>
                <a:buClrTx/>
                <a:buFontTx/>
                <a:buNone/>
              </a:pPr>
              <a:t>11</a:t>
            </a:fld>
            <a:endParaRPr lang="ca-ES" altLang="ca-ES" dirty="0">
              <a:solidFill>
                <a:srgbClr val="898989"/>
              </a:solidFill>
            </a:endParaRPr>
          </a:p>
        </p:txBody>
      </p:sp>
    </p:spTree>
    <p:extLst>
      <p:ext uri="{BB962C8B-B14F-4D97-AF65-F5344CB8AC3E}">
        <p14:creationId xmlns:p14="http://schemas.microsoft.com/office/powerpoint/2010/main" val="362817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ol 1">
            <a:extLst>
              <a:ext uri="{FF2B5EF4-FFF2-40B4-BE49-F238E27FC236}">
                <a16:creationId xmlns:a16="http://schemas.microsoft.com/office/drawing/2014/main" id="{DDAB438F-DF65-A442-ADDE-0614CA2F5520}"/>
              </a:ext>
            </a:extLst>
          </p:cNvPr>
          <p:cNvSpPr>
            <a:spLocks noGrp="1"/>
          </p:cNvSpPr>
          <p:nvPr>
            <p:ph type="title"/>
          </p:nvPr>
        </p:nvSpPr>
        <p:spPr/>
        <p:txBody>
          <a:bodyPr/>
          <a:lstStyle/>
          <a:p>
            <a:pPr eaLnBrk="1" hangingPunct="1"/>
            <a:r>
              <a:rPr lang="ca-ES" altLang="ca-ES" dirty="0"/>
              <a:t>PAU +25 / 45: matrícula 2022</a:t>
            </a:r>
          </a:p>
        </p:txBody>
      </p:sp>
      <p:sp>
        <p:nvSpPr>
          <p:cNvPr id="34818" name="Contenidor de número de diapositiva 4">
            <a:extLst>
              <a:ext uri="{FF2B5EF4-FFF2-40B4-BE49-F238E27FC236}">
                <a16:creationId xmlns:a16="http://schemas.microsoft.com/office/drawing/2014/main" id="{2DD63E9C-2E4C-4348-B9B5-26E9EF279669}"/>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D1BC262-03DF-4848-AC2A-C7AB2A010D05}" type="slidenum">
              <a:rPr lang="ca-ES" altLang="ca-ES" smtClean="0">
                <a:solidFill>
                  <a:srgbClr val="898989"/>
                </a:solidFill>
              </a:rPr>
              <a:pPr>
                <a:spcBef>
                  <a:spcPct val="0"/>
                </a:spcBef>
                <a:buClrTx/>
                <a:buFontTx/>
                <a:buNone/>
              </a:pPr>
              <a:t>12</a:t>
            </a:fld>
            <a:endParaRPr lang="ca-ES" altLang="ca-ES">
              <a:solidFill>
                <a:srgbClr val="898989"/>
              </a:solidFill>
            </a:endParaRPr>
          </a:p>
        </p:txBody>
      </p:sp>
      <p:sp>
        <p:nvSpPr>
          <p:cNvPr id="12" name="Rectangle 11">
            <a:extLst>
              <a:ext uri="{FF2B5EF4-FFF2-40B4-BE49-F238E27FC236}">
                <a16:creationId xmlns:a16="http://schemas.microsoft.com/office/drawing/2014/main" id="{50A34E01-A0B7-784F-8D6F-959ABFE5E7B4}"/>
              </a:ext>
            </a:extLst>
          </p:cNvPr>
          <p:cNvSpPr/>
          <p:nvPr/>
        </p:nvSpPr>
        <p:spPr>
          <a:xfrm>
            <a:off x="695325" y="2177147"/>
            <a:ext cx="1139825" cy="1139825"/>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ca-ES" sz="4800" b="1" dirty="0">
                <a:solidFill>
                  <a:srgbClr val="C00000"/>
                </a:solidFill>
                <a:ea typeface="ＭＳ Ｐゴシック" charset="-128"/>
              </a:rPr>
              <a:t>16</a:t>
            </a:r>
            <a:r>
              <a:rPr lang="ca-ES" sz="4800" b="1" dirty="0">
                <a:ea typeface="ＭＳ Ｐゴシック" charset="-128"/>
              </a:rPr>
              <a:t> </a:t>
            </a:r>
          </a:p>
          <a:p>
            <a:pPr algn="ctr">
              <a:defRPr/>
            </a:pPr>
            <a:r>
              <a:rPr lang="ca-ES" sz="2000" dirty="0">
                <a:ea typeface="ＭＳ Ｐゴシック" charset="-128"/>
              </a:rPr>
              <a:t>Febrer</a:t>
            </a:r>
          </a:p>
        </p:txBody>
      </p:sp>
      <p:sp>
        <p:nvSpPr>
          <p:cNvPr id="34823" name="Contenidor de contingut 5">
            <a:extLst>
              <a:ext uri="{FF2B5EF4-FFF2-40B4-BE49-F238E27FC236}">
                <a16:creationId xmlns:a16="http://schemas.microsoft.com/office/drawing/2014/main" id="{93947CE1-08C7-424F-B13E-37E653978345}"/>
              </a:ext>
            </a:extLst>
          </p:cNvPr>
          <p:cNvSpPr txBox="1">
            <a:spLocks/>
          </p:cNvSpPr>
          <p:nvPr/>
        </p:nvSpPr>
        <p:spPr bwMode="auto">
          <a:xfrm>
            <a:off x="1874838" y="1783447"/>
            <a:ext cx="1406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 typeface="Wingdings 2" pitchFamily="2" charset="2"/>
              <a:buNone/>
            </a:pPr>
            <a:r>
              <a:rPr lang="ca-ES" altLang="ca-ES" sz="1400" b="1"/>
              <a:t>FINS</a:t>
            </a:r>
          </a:p>
        </p:txBody>
      </p:sp>
      <p:sp>
        <p:nvSpPr>
          <p:cNvPr id="34824" name="Contenidor de contingut 5">
            <a:extLst>
              <a:ext uri="{FF2B5EF4-FFF2-40B4-BE49-F238E27FC236}">
                <a16:creationId xmlns:a16="http://schemas.microsoft.com/office/drawing/2014/main" id="{9908C7C4-3931-F34A-8E5D-908F1FE01CA3}"/>
              </a:ext>
            </a:extLst>
          </p:cNvPr>
          <p:cNvSpPr txBox="1">
            <a:spLocks/>
          </p:cNvSpPr>
          <p:nvPr/>
        </p:nvSpPr>
        <p:spPr bwMode="auto">
          <a:xfrm>
            <a:off x="587375" y="1783447"/>
            <a:ext cx="1406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 typeface="Wingdings 2" pitchFamily="2" charset="2"/>
              <a:buNone/>
            </a:pPr>
            <a:r>
              <a:rPr lang="ca-ES" altLang="ca-ES" sz="1400" b="1"/>
              <a:t>DEL</a:t>
            </a:r>
          </a:p>
        </p:txBody>
      </p:sp>
      <p:sp>
        <p:nvSpPr>
          <p:cNvPr id="29" name="Rectangle 28">
            <a:extLst>
              <a:ext uri="{FF2B5EF4-FFF2-40B4-BE49-F238E27FC236}">
                <a16:creationId xmlns:a16="http://schemas.microsoft.com/office/drawing/2014/main" id="{5C300511-7BA4-1343-B88C-4411FAA162B0}"/>
              </a:ext>
            </a:extLst>
          </p:cNvPr>
          <p:cNvSpPr/>
          <p:nvPr/>
        </p:nvSpPr>
        <p:spPr>
          <a:xfrm>
            <a:off x="1958975" y="2177147"/>
            <a:ext cx="1139825" cy="1139825"/>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ca-ES" sz="4800" b="1" dirty="0">
                <a:solidFill>
                  <a:srgbClr val="C00000"/>
                </a:solidFill>
                <a:ea typeface="ＭＳ Ｐゴシック" charset="-128"/>
              </a:rPr>
              <a:t>28</a:t>
            </a:r>
          </a:p>
          <a:p>
            <a:pPr algn="ctr">
              <a:defRPr/>
            </a:pPr>
            <a:r>
              <a:rPr lang="ca-ES" sz="2000" dirty="0">
                <a:ea typeface="ＭＳ Ｐゴシック" charset="-128"/>
              </a:rPr>
              <a:t>Febrer</a:t>
            </a:r>
          </a:p>
        </p:txBody>
      </p:sp>
      <p:sp>
        <p:nvSpPr>
          <p:cNvPr id="6" name="Rectangle 5">
            <a:extLst>
              <a:ext uri="{FF2B5EF4-FFF2-40B4-BE49-F238E27FC236}">
                <a16:creationId xmlns:a16="http://schemas.microsoft.com/office/drawing/2014/main" id="{A2992072-E9DE-AE41-9AFD-E71D0E14EB20}"/>
              </a:ext>
            </a:extLst>
          </p:cNvPr>
          <p:cNvSpPr/>
          <p:nvPr/>
        </p:nvSpPr>
        <p:spPr>
          <a:xfrm>
            <a:off x="3491880" y="2047488"/>
            <a:ext cx="5256584" cy="3385542"/>
          </a:xfrm>
          <a:prstGeom prst="rect">
            <a:avLst/>
          </a:prstGeom>
        </p:spPr>
        <p:txBody>
          <a:bodyPr wrap="square">
            <a:spAutoFit/>
          </a:bodyPr>
          <a:lstStyle/>
          <a:p>
            <a:pPr marL="285750" indent="-285750" eaLnBrk="1" hangingPunct="1">
              <a:buClr>
                <a:srgbClr val="C00000"/>
              </a:buClr>
              <a:buFont typeface="Wingdings" panose="05000000000000000000" pitchFamily="2" charset="2"/>
              <a:buChar char="§"/>
              <a:defRPr/>
            </a:pPr>
            <a:r>
              <a:rPr lang="ca-ES" altLang="ca-ES" dirty="0">
                <a:latin typeface="+mj-lt"/>
              </a:rPr>
              <a:t>Validar dades personals</a:t>
            </a:r>
          </a:p>
          <a:p>
            <a:pPr marL="285750" indent="-285750" eaLnBrk="1" hangingPunct="1">
              <a:buClr>
                <a:srgbClr val="C00000"/>
              </a:buClr>
              <a:buFont typeface="Wingdings" panose="05000000000000000000" pitchFamily="2" charset="2"/>
              <a:buChar char="§"/>
              <a:defRPr/>
            </a:pPr>
            <a:r>
              <a:rPr lang="ca-ES" altLang="ca-ES" dirty="0">
                <a:latin typeface="+mj-lt"/>
              </a:rPr>
              <a:t>Escollir la universitat on es vol examinar </a:t>
            </a:r>
            <a:r>
              <a:rPr lang="ca-ES" altLang="ca-ES" sz="1400" dirty="0">
                <a:latin typeface="+mj-lt"/>
              </a:rPr>
              <a:t>(BCN, UAB, UdG, UdL o URV, independent d’on es vol fer els estudis)</a:t>
            </a:r>
          </a:p>
          <a:p>
            <a:pPr marL="285750" indent="-285750" eaLnBrk="1" hangingPunct="1">
              <a:buClr>
                <a:srgbClr val="C00000"/>
              </a:buClr>
              <a:buFont typeface="Wingdings" panose="05000000000000000000" pitchFamily="2" charset="2"/>
              <a:buChar char="§"/>
              <a:defRPr/>
            </a:pPr>
            <a:r>
              <a:rPr lang="ca-ES" altLang="ca-ES" dirty="0">
                <a:latin typeface="+mj-lt"/>
              </a:rPr>
              <a:t>Escollir la llengua estrangera d’examen: </a:t>
            </a:r>
            <a:br>
              <a:rPr lang="ca-ES" altLang="ca-ES" dirty="0">
                <a:latin typeface="+mj-lt"/>
              </a:rPr>
            </a:br>
            <a:r>
              <a:rPr lang="es-ES" sz="1400" dirty="0">
                <a:latin typeface="Arial" panose="020B0604020202020204" pitchFamily="34" charset="0"/>
              </a:rPr>
              <a:t>a triar entre </a:t>
            </a:r>
            <a:r>
              <a:rPr lang="ca-ES" sz="1400" dirty="0">
                <a:latin typeface="Arial" panose="020B0604020202020204" pitchFamily="34" charset="0"/>
              </a:rPr>
              <a:t>anglès, francès, alemany, italià o portuguès</a:t>
            </a:r>
            <a:endParaRPr lang="ca-ES" altLang="ca-ES" sz="1400" dirty="0">
              <a:latin typeface="Arial" panose="020B0604020202020204" pitchFamily="34" charset="0"/>
            </a:endParaRPr>
          </a:p>
          <a:p>
            <a:pPr marL="285750" indent="-285750" eaLnBrk="1" hangingPunct="1">
              <a:buClr>
                <a:srgbClr val="C00000"/>
              </a:buClr>
              <a:buFont typeface="Wingdings" panose="05000000000000000000" pitchFamily="2" charset="2"/>
              <a:buChar char="§"/>
              <a:defRPr/>
            </a:pPr>
            <a:r>
              <a:rPr lang="ca-ES" altLang="ca-ES" dirty="0">
                <a:latin typeface="+mj-lt"/>
              </a:rPr>
              <a:t>Escollir l’opció d’accés de la fase específica i les dues matèries vinculades:</a:t>
            </a:r>
            <a:br>
              <a:rPr lang="ca-ES" altLang="ca-ES" dirty="0">
                <a:latin typeface="+mj-lt"/>
              </a:rPr>
            </a:br>
            <a:r>
              <a:rPr lang="ca-ES" sz="1400" dirty="0">
                <a:latin typeface="Arial" panose="020B0604020202020204" pitchFamily="34" charset="0"/>
              </a:rPr>
              <a:t>Arts i humanitats, Ciències, Ciències de la salut, Ciències socials i jurídiques o Enginyeria </a:t>
            </a:r>
            <a:r>
              <a:rPr lang="es-ES" sz="1400" dirty="0">
                <a:latin typeface="Arial" panose="020B0604020202020204" pitchFamily="34" charset="0"/>
              </a:rPr>
              <a:t>i arquitectura.</a:t>
            </a:r>
            <a:endParaRPr lang="ca-ES" altLang="ca-ES" sz="1400" dirty="0">
              <a:latin typeface="Arial" panose="020B0604020202020204" pitchFamily="34" charset="0"/>
            </a:endParaRPr>
          </a:p>
          <a:p>
            <a:pPr marL="285750" indent="-285750" eaLnBrk="1" hangingPunct="1">
              <a:buClr>
                <a:srgbClr val="C00000"/>
              </a:buClr>
              <a:buFont typeface="Wingdings" panose="05000000000000000000" pitchFamily="2" charset="2"/>
              <a:buChar char="§"/>
              <a:defRPr/>
            </a:pPr>
            <a:r>
              <a:rPr lang="ca-ES" altLang="ca-ES" dirty="0">
                <a:latin typeface="+mj-lt"/>
              </a:rPr>
              <a:t>Fer constar possibles bonificacions o exempcions de pagament</a:t>
            </a:r>
          </a:p>
          <a:p>
            <a:pPr marL="285750" indent="-285750" eaLnBrk="1" hangingPunct="1">
              <a:buClr>
                <a:srgbClr val="C00000"/>
              </a:buClr>
              <a:buFont typeface="Wingdings" panose="05000000000000000000" pitchFamily="2" charset="2"/>
              <a:buChar char="§"/>
              <a:defRPr/>
            </a:pPr>
            <a:r>
              <a:rPr lang="ca-ES" altLang="ca-ES" dirty="0">
                <a:latin typeface="+mj-lt"/>
              </a:rPr>
              <a:t>Fer el pagament</a:t>
            </a:r>
          </a:p>
        </p:txBody>
      </p:sp>
      <p:grpSp>
        <p:nvGrpSpPr>
          <p:cNvPr id="34833" name="Agrupa 6">
            <a:extLst>
              <a:ext uri="{FF2B5EF4-FFF2-40B4-BE49-F238E27FC236}">
                <a16:creationId xmlns:a16="http://schemas.microsoft.com/office/drawing/2014/main" id="{013821BA-931D-3C4B-ADA3-D8565AC0568C}"/>
              </a:ext>
            </a:extLst>
          </p:cNvPr>
          <p:cNvGrpSpPr>
            <a:grpSpLocks/>
          </p:cNvGrpSpPr>
          <p:nvPr/>
        </p:nvGrpSpPr>
        <p:grpSpPr bwMode="auto">
          <a:xfrm>
            <a:off x="5130800" y="5373216"/>
            <a:ext cx="3689350" cy="595312"/>
            <a:chOff x="5146344" y="5478288"/>
            <a:chExt cx="3690053" cy="595746"/>
          </a:xfrm>
        </p:grpSpPr>
        <p:sp>
          <p:nvSpPr>
            <p:cNvPr id="43" name="Rectangle arrodonit 42">
              <a:extLst>
                <a:ext uri="{FF2B5EF4-FFF2-40B4-BE49-F238E27FC236}">
                  <a16:creationId xmlns:a16="http://schemas.microsoft.com/office/drawing/2014/main" id="{087E8EF3-9425-E94C-B174-6A44EC732E76}"/>
                </a:ext>
              </a:extLst>
            </p:cNvPr>
            <p:cNvSpPr/>
            <p:nvPr/>
          </p:nvSpPr>
          <p:spPr>
            <a:xfrm>
              <a:off x="5146344" y="5478288"/>
              <a:ext cx="3436005" cy="460711"/>
            </a:xfrm>
            <a:prstGeom prst="round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pic>
          <p:nvPicPr>
            <p:cNvPr id="34835" name="Imatge 4">
              <a:extLst>
                <a:ext uri="{FF2B5EF4-FFF2-40B4-BE49-F238E27FC236}">
                  <a16:creationId xmlns:a16="http://schemas.microsoft.com/office/drawing/2014/main" id="{D713D84C-20FE-8644-8BCC-D265A84091FD}"/>
                </a:ext>
              </a:extLst>
            </p:cNvPr>
            <p:cNvPicPr>
              <a:picLocks noChangeAspect="1"/>
            </p:cNvPicPr>
            <p:nvPr/>
          </p:nvPicPr>
          <p:blipFill>
            <a:blip r:embed="rId3" cstate="print">
              <a:extLst>
                <a:ext uri="{28A0092B-C50C-407E-A947-70E740481C1C}">
                  <a14:useLocalDpi xmlns:a14="http://schemas.microsoft.com/office/drawing/2010/main" val="0"/>
                </a:ext>
              </a:extLst>
            </a:blip>
            <a:srcRect b="12477"/>
            <a:stretch>
              <a:fillRect/>
            </a:stretch>
          </p:blipFill>
          <p:spPr bwMode="auto">
            <a:xfrm>
              <a:off x="8276860" y="5584311"/>
              <a:ext cx="559537" cy="48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Rectangle 5">
              <a:extLst>
                <a:ext uri="{FF2B5EF4-FFF2-40B4-BE49-F238E27FC236}">
                  <a16:creationId xmlns:a16="http://schemas.microsoft.com/office/drawing/2014/main" id="{F1E4DBB3-164A-8F4E-92E6-B69A5AB43CF3}"/>
                </a:ext>
              </a:extLst>
            </p:cNvPr>
            <p:cNvSpPr>
              <a:spLocks noChangeArrowheads="1"/>
            </p:cNvSpPr>
            <p:nvPr/>
          </p:nvSpPr>
          <p:spPr bwMode="auto">
            <a:xfrm>
              <a:off x="5264221" y="5519540"/>
              <a:ext cx="2968045" cy="36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ca-ES">
                  <a:latin typeface="Helvetica" pitchFamily="2" charset="0"/>
                  <a:hlinkClick r:id="rId4" tooltip="accesuniversitat.gencat.cat"/>
                </a:rPr>
                <a:t>accesuniversitat.gencat.cat</a:t>
              </a:r>
              <a:endParaRPr lang="ca-ES" altLang="ca-ES">
                <a:latin typeface="Helvetica" pitchFamily="2"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ítol 1">
            <a:extLst>
              <a:ext uri="{FF2B5EF4-FFF2-40B4-BE49-F238E27FC236}">
                <a16:creationId xmlns:a16="http://schemas.microsoft.com/office/drawing/2014/main" id="{2917F36E-230C-F742-94BB-971AAF9C3D63}"/>
              </a:ext>
            </a:extLst>
          </p:cNvPr>
          <p:cNvSpPr txBox="1">
            <a:spLocks/>
          </p:cNvSpPr>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Arial" charset="0"/>
                <a:cs typeface="Arial" pitchFamily="34" charset="0"/>
              </a:defRPr>
            </a:lvl1pPr>
            <a:lvl2pPr algn="l" rtl="0" eaLnBrk="0" fontAlgn="base" hangingPunct="0">
              <a:spcBef>
                <a:spcPct val="0"/>
              </a:spcBef>
              <a:spcAft>
                <a:spcPct val="0"/>
              </a:spcAft>
              <a:defRPr sz="2400" b="1">
                <a:solidFill>
                  <a:srgbClr val="C00000"/>
                </a:solidFill>
                <a:latin typeface="Arial" charset="0"/>
                <a:ea typeface="Arial" charset="0"/>
                <a:cs typeface="Arial" charset="0"/>
              </a:defRPr>
            </a:lvl2pPr>
            <a:lvl3pPr algn="l" rtl="0" eaLnBrk="0" fontAlgn="base" hangingPunct="0">
              <a:spcBef>
                <a:spcPct val="0"/>
              </a:spcBef>
              <a:spcAft>
                <a:spcPct val="0"/>
              </a:spcAft>
              <a:defRPr sz="2400" b="1">
                <a:solidFill>
                  <a:srgbClr val="C00000"/>
                </a:solidFill>
                <a:latin typeface="Arial" charset="0"/>
                <a:ea typeface="Arial" charset="0"/>
                <a:cs typeface="Arial" charset="0"/>
              </a:defRPr>
            </a:lvl3pPr>
            <a:lvl4pPr algn="l" rtl="0" eaLnBrk="0" fontAlgn="base" hangingPunct="0">
              <a:spcBef>
                <a:spcPct val="0"/>
              </a:spcBef>
              <a:spcAft>
                <a:spcPct val="0"/>
              </a:spcAft>
              <a:defRPr sz="2400" b="1">
                <a:solidFill>
                  <a:srgbClr val="C00000"/>
                </a:solidFill>
                <a:latin typeface="Arial" charset="0"/>
                <a:ea typeface="Arial" charset="0"/>
                <a:cs typeface="Arial" charset="0"/>
              </a:defRPr>
            </a:lvl4pPr>
            <a:lvl5pPr algn="l" rtl="0" eaLnBrk="0" fontAlgn="base" hangingPunct="0">
              <a:spcBef>
                <a:spcPct val="0"/>
              </a:spcBef>
              <a:spcAft>
                <a:spcPct val="0"/>
              </a:spcAft>
              <a:defRPr sz="2400" b="1">
                <a:solidFill>
                  <a:srgbClr val="C00000"/>
                </a:solidFill>
                <a:latin typeface="Arial" charset="0"/>
                <a:ea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eaLnBrk="1" hangingPunct="1"/>
            <a:r>
              <a:rPr lang="ca-ES" altLang="ca-ES" dirty="0"/>
              <a:t>PAU +25 / 45: lloc de la prova</a:t>
            </a:r>
          </a:p>
        </p:txBody>
      </p:sp>
      <p:pic>
        <p:nvPicPr>
          <p:cNvPr id="4" name="Gráfico 3">
            <a:extLst>
              <a:ext uri="{FF2B5EF4-FFF2-40B4-BE49-F238E27FC236}">
                <a16:creationId xmlns:a16="http://schemas.microsoft.com/office/drawing/2014/main" id="{9F31C7C5-FC57-1745-B297-19693026B6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7583" y="1660315"/>
            <a:ext cx="4285828" cy="4163376"/>
          </a:xfrm>
          <a:prstGeom prst="rect">
            <a:avLst/>
          </a:prstGeom>
        </p:spPr>
      </p:pic>
      <p:sp>
        <p:nvSpPr>
          <p:cNvPr id="23" name="Elipse 22">
            <a:extLst>
              <a:ext uri="{FF2B5EF4-FFF2-40B4-BE49-F238E27FC236}">
                <a16:creationId xmlns:a16="http://schemas.microsoft.com/office/drawing/2014/main" id="{5E560C78-88F6-9841-80D2-9903BEEC9D30}"/>
              </a:ext>
            </a:extLst>
          </p:cNvPr>
          <p:cNvSpPr/>
          <p:nvPr/>
        </p:nvSpPr>
        <p:spPr>
          <a:xfrm flipV="1">
            <a:off x="4752020" y="3793959"/>
            <a:ext cx="80702" cy="67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a:extLst>
              <a:ext uri="{FF2B5EF4-FFF2-40B4-BE49-F238E27FC236}">
                <a16:creationId xmlns:a16="http://schemas.microsoft.com/office/drawing/2014/main" id="{24957EEA-E2EF-374E-A851-1CD4C91B4F4D}"/>
              </a:ext>
            </a:extLst>
          </p:cNvPr>
          <p:cNvSpPr txBox="1"/>
          <p:nvPr/>
        </p:nvSpPr>
        <p:spPr>
          <a:xfrm>
            <a:off x="4398473" y="3409345"/>
            <a:ext cx="936104" cy="276999"/>
          </a:xfrm>
          <a:prstGeom prst="rect">
            <a:avLst/>
          </a:prstGeom>
          <a:noFill/>
        </p:spPr>
        <p:txBody>
          <a:bodyPr wrap="square" rtlCol="0">
            <a:spAutoFit/>
          </a:bodyPr>
          <a:lstStyle/>
          <a:p>
            <a:r>
              <a:rPr lang="es-ES" sz="1200" b="1" dirty="0">
                <a:solidFill>
                  <a:schemeClr val="bg1"/>
                </a:solidFill>
                <a:latin typeface="Arial" panose="020B0604020202020204" pitchFamily="34" charset="0"/>
              </a:rPr>
              <a:t>UAB</a:t>
            </a:r>
          </a:p>
        </p:txBody>
      </p:sp>
      <p:sp>
        <p:nvSpPr>
          <p:cNvPr id="25" name="Elipse 24">
            <a:extLst>
              <a:ext uri="{FF2B5EF4-FFF2-40B4-BE49-F238E27FC236}">
                <a16:creationId xmlns:a16="http://schemas.microsoft.com/office/drawing/2014/main" id="{36FC590E-95A7-5C4B-93A9-9C9FA7EDEAAD}"/>
              </a:ext>
            </a:extLst>
          </p:cNvPr>
          <p:cNvSpPr/>
          <p:nvPr/>
        </p:nvSpPr>
        <p:spPr>
          <a:xfrm>
            <a:off x="4904730" y="4077072"/>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3F7597B8-6B21-644E-B49A-7D4856C3022F}"/>
              </a:ext>
            </a:extLst>
          </p:cNvPr>
          <p:cNvSpPr txBox="1"/>
          <p:nvPr/>
        </p:nvSpPr>
        <p:spPr>
          <a:xfrm>
            <a:off x="5076056" y="4204059"/>
            <a:ext cx="2592288" cy="830997"/>
          </a:xfrm>
          <a:prstGeom prst="rect">
            <a:avLst/>
          </a:prstGeom>
          <a:noFill/>
        </p:spPr>
        <p:txBody>
          <a:bodyPr wrap="square" rtlCol="0">
            <a:spAutoFit/>
          </a:bodyPr>
          <a:lstStyle/>
          <a:p>
            <a:r>
              <a:rPr lang="es-ES" sz="1200" b="1" dirty="0">
                <a:solidFill>
                  <a:srgbClr val="C00000"/>
                </a:solidFill>
                <a:latin typeface="Arial" panose="020B0604020202020204" pitchFamily="34" charset="0"/>
              </a:rPr>
              <a:t>BCN</a:t>
            </a:r>
          </a:p>
          <a:p>
            <a:r>
              <a:rPr lang="es-ES" sz="1200" b="1" dirty="0">
                <a:latin typeface="Arial" panose="020B0604020202020204" pitchFamily="34" charset="0"/>
              </a:rPr>
              <a:t>Tribunal de Barcelona. </a:t>
            </a:r>
          </a:p>
          <a:p>
            <a:r>
              <a:rPr lang="es-ES" sz="1200" b="1" dirty="0">
                <a:latin typeface="Arial" panose="020B0604020202020204" pitchFamily="34" charset="0"/>
              </a:rPr>
              <a:t>Universitats: UB, UPC, UPF,</a:t>
            </a:r>
          </a:p>
          <a:p>
            <a:r>
              <a:rPr lang="es-ES" sz="1200" b="1" dirty="0" err="1">
                <a:latin typeface="Arial" panose="020B0604020202020204" pitchFamily="34" charset="0"/>
              </a:rPr>
              <a:t>UVic</a:t>
            </a:r>
            <a:r>
              <a:rPr lang="es-ES" sz="1200" b="1" dirty="0">
                <a:latin typeface="Arial" panose="020B0604020202020204" pitchFamily="34" charset="0"/>
              </a:rPr>
              <a:t>- UCC, UOC, URL, UIC i UAO</a:t>
            </a:r>
          </a:p>
        </p:txBody>
      </p:sp>
      <p:sp>
        <p:nvSpPr>
          <p:cNvPr id="28" name="Elipse 27">
            <a:extLst>
              <a:ext uri="{FF2B5EF4-FFF2-40B4-BE49-F238E27FC236}">
                <a16:creationId xmlns:a16="http://schemas.microsoft.com/office/drawing/2014/main" id="{C8B4543F-EFBD-1542-90CC-EC2560FCB14E}"/>
              </a:ext>
            </a:extLst>
          </p:cNvPr>
          <p:cNvSpPr/>
          <p:nvPr/>
        </p:nvSpPr>
        <p:spPr>
          <a:xfrm>
            <a:off x="4832722" y="4132051"/>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id="{26765483-9FD8-EA43-9FC3-0EFE29D666B5}"/>
              </a:ext>
            </a:extLst>
          </p:cNvPr>
          <p:cNvSpPr/>
          <p:nvPr/>
        </p:nvSpPr>
        <p:spPr>
          <a:xfrm>
            <a:off x="3707904" y="4509120"/>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5D1C4C52-C45D-BB45-9F3A-FDC4BCFD335F}"/>
              </a:ext>
            </a:extLst>
          </p:cNvPr>
          <p:cNvSpPr/>
          <p:nvPr/>
        </p:nvSpPr>
        <p:spPr>
          <a:xfrm>
            <a:off x="4830521" y="4220692"/>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Elipse 32">
            <a:extLst>
              <a:ext uri="{FF2B5EF4-FFF2-40B4-BE49-F238E27FC236}">
                <a16:creationId xmlns:a16="http://schemas.microsoft.com/office/drawing/2014/main" id="{99F4A880-B15E-7549-8222-58ABBA3FC282}"/>
              </a:ext>
            </a:extLst>
          </p:cNvPr>
          <p:cNvSpPr/>
          <p:nvPr/>
        </p:nvSpPr>
        <p:spPr>
          <a:xfrm>
            <a:off x="4830521" y="4041068"/>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lipse 33">
            <a:extLst>
              <a:ext uri="{FF2B5EF4-FFF2-40B4-BE49-F238E27FC236}">
                <a16:creationId xmlns:a16="http://schemas.microsoft.com/office/drawing/2014/main" id="{9D620BE1-27E6-6F40-8DF0-9F3C08EF0FA1}"/>
              </a:ext>
            </a:extLst>
          </p:cNvPr>
          <p:cNvSpPr/>
          <p:nvPr/>
        </p:nvSpPr>
        <p:spPr>
          <a:xfrm>
            <a:off x="4758513" y="4104364"/>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id="{6536A112-A37E-B14A-9AA4-1646B790D939}"/>
              </a:ext>
            </a:extLst>
          </p:cNvPr>
          <p:cNvSpPr/>
          <p:nvPr/>
        </p:nvSpPr>
        <p:spPr>
          <a:xfrm>
            <a:off x="4752454" y="4193005"/>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Elipse 35">
            <a:extLst>
              <a:ext uri="{FF2B5EF4-FFF2-40B4-BE49-F238E27FC236}">
                <a16:creationId xmlns:a16="http://schemas.microsoft.com/office/drawing/2014/main" id="{887B713C-1CBD-114D-8CCB-32D9D434475E}"/>
              </a:ext>
            </a:extLst>
          </p:cNvPr>
          <p:cNvSpPr/>
          <p:nvPr/>
        </p:nvSpPr>
        <p:spPr>
          <a:xfrm>
            <a:off x="4914336" y="4172105"/>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8A23E680-ACC6-5B44-88A7-33B9C561DBBC}"/>
              </a:ext>
            </a:extLst>
          </p:cNvPr>
          <p:cNvSpPr txBox="1"/>
          <p:nvPr/>
        </p:nvSpPr>
        <p:spPr>
          <a:xfrm>
            <a:off x="3492092" y="4228421"/>
            <a:ext cx="936104" cy="276999"/>
          </a:xfrm>
          <a:prstGeom prst="rect">
            <a:avLst/>
          </a:prstGeom>
          <a:noFill/>
        </p:spPr>
        <p:txBody>
          <a:bodyPr wrap="square" rtlCol="0">
            <a:spAutoFit/>
          </a:bodyPr>
          <a:lstStyle/>
          <a:p>
            <a:r>
              <a:rPr lang="es-ES" sz="1200" b="1" dirty="0">
                <a:solidFill>
                  <a:schemeClr val="bg1"/>
                </a:solidFill>
                <a:latin typeface="Arial" panose="020B0604020202020204" pitchFamily="34" charset="0"/>
              </a:rPr>
              <a:t>URV</a:t>
            </a:r>
          </a:p>
        </p:txBody>
      </p:sp>
      <p:sp>
        <p:nvSpPr>
          <p:cNvPr id="38" name="CuadroTexto 37">
            <a:extLst>
              <a:ext uri="{FF2B5EF4-FFF2-40B4-BE49-F238E27FC236}">
                <a16:creationId xmlns:a16="http://schemas.microsoft.com/office/drawing/2014/main" id="{0EDE60BC-236B-6944-9D39-38F0CE1C0759}"/>
              </a:ext>
            </a:extLst>
          </p:cNvPr>
          <p:cNvSpPr txBox="1"/>
          <p:nvPr/>
        </p:nvSpPr>
        <p:spPr>
          <a:xfrm>
            <a:off x="2864876" y="3429000"/>
            <a:ext cx="936104" cy="276999"/>
          </a:xfrm>
          <a:prstGeom prst="rect">
            <a:avLst/>
          </a:prstGeom>
          <a:noFill/>
        </p:spPr>
        <p:txBody>
          <a:bodyPr wrap="square" rtlCol="0">
            <a:spAutoFit/>
          </a:bodyPr>
          <a:lstStyle/>
          <a:p>
            <a:r>
              <a:rPr lang="es-ES" sz="1200" b="1" dirty="0" err="1">
                <a:solidFill>
                  <a:schemeClr val="bg1"/>
                </a:solidFill>
                <a:latin typeface="Arial" panose="020B0604020202020204" pitchFamily="34" charset="0"/>
              </a:rPr>
              <a:t>UdL</a:t>
            </a:r>
            <a:endParaRPr lang="es-ES" sz="1200" b="1" dirty="0">
              <a:solidFill>
                <a:schemeClr val="bg1"/>
              </a:solidFill>
              <a:latin typeface="Arial" panose="020B0604020202020204" pitchFamily="34" charset="0"/>
            </a:endParaRPr>
          </a:p>
        </p:txBody>
      </p:sp>
      <p:sp>
        <p:nvSpPr>
          <p:cNvPr id="39" name="Elipse 38">
            <a:extLst>
              <a:ext uri="{FF2B5EF4-FFF2-40B4-BE49-F238E27FC236}">
                <a16:creationId xmlns:a16="http://schemas.microsoft.com/office/drawing/2014/main" id="{61FFB992-DD85-EF4C-B4E8-FECF0E4720F3}"/>
              </a:ext>
            </a:extLst>
          </p:cNvPr>
          <p:cNvSpPr/>
          <p:nvPr/>
        </p:nvSpPr>
        <p:spPr>
          <a:xfrm>
            <a:off x="2771800" y="3705999"/>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Elipse 39">
            <a:extLst>
              <a:ext uri="{FF2B5EF4-FFF2-40B4-BE49-F238E27FC236}">
                <a16:creationId xmlns:a16="http://schemas.microsoft.com/office/drawing/2014/main" id="{F396B22B-6B1A-C74C-AB9F-67AC5408FE94}"/>
              </a:ext>
            </a:extLst>
          </p:cNvPr>
          <p:cNvSpPr/>
          <p:nvPr/>
        </p:nvSpPr>
        <p:spPr>
          <a:xfrm>
            <a:off x="5796136" y="2963232"/>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CuadroTexto 40">
            <a:extLst>
              <a:ext uri="{FF2B5EF4-FFF2-40B4-BE49-F238E27FC236}">
                <a16:creationId xmlns:a16="http://schemas.microsoft.com/office/drawing/2014/main" id="{0A6C4B24-DFF6-F744-BAB9-93FA699AB29C}"/>
              </a:ext>
            </a:extLst>
          </p:cNvPr>
          <p:cNvSpPr txBox="1"/>
          <p:nvPr/>
        </p:nvSpPr>
        <p:spPr>
          <a:xfrm>
            <a:off x="5581464" y="2667972"/>
            <a:ext cx="936104" cy="276999"/>
          </a:xfrm>
          <a:prstGeom prst="rect">
            <a:avLst/>
          </a:prstGeom>
          <a:noFill/>
        </p:spPr>
        <p:txBody>
          <a:bodyPr wrap="square" rtlCol="0">
            <a:spAutoFit/>
          </a:bodyPr>
          <a:lstStyle/>
          <a:p>
            <a:r>
              <a:rPr lang="es-ES" sz="1200" b="1" dirty="0" err="1">
                <a:solidFill>
                  <a:schemeClr val="bg1"/>
                </a:solidFill>
                <a:latin typeface="Arial" panose="020B0604020202020204" pitchFamily="34" charset="0"/>
              </a:rPr>
              <a:t>UdG</a:t>
            </a:r>
            <a:endParaRPr lang="es-ES" sz="1200" b="1" dirty="0">
              <a:solidFill>
                <a:schemeClr val="bg1"/>
              </a:solidFill>
              <a:latin typeface="Arial" panose="020B0604020202020204" pitchFamily="34" charset="0"/>
            </a:endParaRPr>
          </a:p>
        </p:txBody>
      </p:sp>
      <p:sp>
        <p:nvSpPr>
          <p:cNvPr id="20" name="Contenidor de número de diapositiva 1">
            <a:extLst>
              <a:ext uri="{FF2B5EF4-FFF2-40B4-BE49-F238E27FC236}">
                <a16:creationId xmlns:a16="http://schemas.microsoft.com/office/drawing/2014/main" id="{3697BAE8-7F89-A442-A4A6-C1CC5EC7F484}"/>
              </a:ext>
            </a:extLst>
          </p:cNvPr>
          <p:cNvSpPr>
            <a:spLocks noGrp="1"/>
          </p:cNvSpPr>
          <p:nvPr>
            <p:ph type="sldNum" sz="quarter" idx="14"/>
          </p:nvPr>
        </p:nvSpPr>
        <p:spPr bwMode="auto">
          <a:xfrm>
            <a:off x="8460432" y="6303963"/>
            <a:ext cx="359718"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97534F7-E840-E947-887D-17D31BAB06C1}" type="slidenum">
              <a:rPr lang="ca-ES" altLang="ca-ES" smtClean="0">
                <a:solidFill>
                  <a:srgbClr val="898989"/>
                </a:solidFill>
              </a:rPr>
              <a:pPr>
                <a:spcBef>
                  <a:spcPct val="0"/>
                </a:spcBef>
                <a:buClrTx/>
                <a:buFontTx/>
                <a:buNone/>
              </a:pPr>
              <a:t>13</a:t>
            </a:fld>
            <a:endParaRPr lang="ca-ES" altLang="ca-ES" dirty="0">
              <a:solidFill>
                <a:srgbClr val="898989"/>
              </a:solidFill>
            </a:endParaRPr>
          </a:p>
        </p:txBody>
      </p:sp>
    </p:spTree>
    <p:extLst>
      <p:ext uri="{BB962C8B-B14F-4D97-AF65-F5344CB8AC3E}">
        <p14:creationId xmlns:p14="http://schemas.microsoft.com/office/powerpoint/2010/main" val="3891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ítol 1">
            <a:extLst>
              <a:ext uri="{FF2B5EF4-FFF2-40B4-BE49-F238E27FC236}">
                <a16:creationId xmlns:a16="http://schemas.microsoft.com/office/drawing/2014/main" id="{6CB6062F-83F0-9C44-AF12-A5EBB46636CF}"/>
              </a:ext>
            </a:extLst>
          </p:cNvPr>
          <p:cNvSpPr>
            <a:spLocks noGrp="1"/>
          </p:cNvSpPr>
          <p:nvPr>
            <p:ph type="title"/>
          </p:nvPr>
        </p:nvSpPr>
        <p:spPr/>
        <p:txBody>
          <a:bodyPr/>
          <a:lstStyle/>
          <a:p>
            <a:r>
              <a:rPr lang="ca-ES" altLang="ca-ES" dirty="0"/>
              <a:t>PAU + 25 / 45: Dates de la prova</a:t>
            </a:r>
          </a:p>
        </p:txBody>
      </p:sp>
      <p:sp>
        <p:nvSpPr>
          <p:cNvPr id="17410" name="Contenidor de número de diapositiva 1">
            <a:extLst>
              <a:ext uri="{FF2B5EF4-FFF2-40B4-BE49-F238E27FC236}">
                <a16:creationId xmlns:a16="http://schemas.microsoft.com/office/drawing/2014/main" id="{6D2AD733-6DCD-174A-9AF4-7FB1BB8E4FC0}"/>
              </a:ext>
            </a:extLst>
          </p:cNvPr>
          <p:cNvSpPr>
            <a:spLocks noGrp="1"/>
          </p:cNvSpPr>
          <p:nvPr>
            <p:ph type="sldNum" sz="quarter" idx="14"/>
          </p:nvPr>
        </p:nvSpPr>
        <p:spPr bwMode="auto">
          <a:xfrm>
            <a:off x="8388424" y="6303963"/>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14</a:t>
            </a:fld>
            <a:endParaRPr lang="ca-ES" altLang="ca-ES">
              <a:solidFill>
                <a:srgbClr val="898989"/>
              </a:solidFill>
            </a:endParaRPr>
          </a:p>
        </p:txBody>
      </p:sp>
      <p:sp>
        <p:nvSpPr>
          <p:cNvPr id="17412" name="Rectangle 2">
            <a:extLst>
              <a:ext uri="{FF2B5EF4-FFF2-40B4-BE49-F238E27FC236}">
                <a16:creationId xmlns:a16="http://schemas.microsoft.com/office/drawing/2014/main" id="{5D9C43CE-825B-494D-884F-51E5CB9CA690}"/>
              </a:ext>
            </a:extLst>
          </p:cNvPr>
          <p:cNvSpPr txBox="1">
            <a:spLocks noChangeArrowheads="1"/>
          </p:cNvSpPr>
          <p:nvPr/>
        </p:nvSpPr>
        <p:spPr bwMode="auto">
          <a:xfrm>
            <a:off x="357188" y="2276872"/>
            <a:ext cx="1876425" cy="12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solidFill>
                  <a:srgbClr val="C00000"/>
                </a:solidFill>
                <a:ea typeface="ＭＳ Ｐゴシック" panose="020B0600070205080204" pitchFamily="34" charset="-128"/>
              </a:rPr>
              <a:t>Convocatòria </a:t>
            </a:r>
            <a:br>
              <a:rPr lang="ca-ES" altLang="ca-ES" sz="2000" b="1" dirty="0">
                <a:solidFill>
                  <a:srgbClr val="C00000"/>
                </a:solidFill>
                <a:ea typeface="ＭＳ Ｐゴシック" panose="020B0600070205080204" pitchFamily="34" charset="-128"/>
              </a:rPr>
            </a:br>
            <a:r>
              <a:rPr lang="ca-ES" altLang="ca-ES" sz="2000" b="1" dirty="0">
                <a:solidFill>
                  <a:srgbClr val="C00000"/>
                </a:solidFill>
                <a:ea typeface="ＭＳ Ｐゴシック" panose="020B0600070205080204" pitchFamily="34" charset="-128"/>
              </a:rPr>
              <a:t>2022</a:t>
            </a:r>
            <a:endParaRPr lang="ca-ES" altLang="ca-ES" sz="1400" dirty="0">
              <a:ea typeface="ＭＳ Ｐゴシック" panose="020B0600070205080204" pitchFamily="34" charset="-128"/>
            </a:endParaRPr>
          </a:p>
        </p:txBody>
      </p:sp>
      <p:sp>
        <p:nvSpPr>
          <p:cNvPr id="12" name="Rectangle 11">
            <a:extLst>
              <a:ext uri="{FF2B5EF4-FFF2-40B4-BE49-F238E27FC236}">
                <a16:creationId xmlns:a16="http://schemas.microsoft.com/office/drawing/2014/main" id="{30E6DB9F-D689-D342-984A-FFFAFA15BD20}"/>
              </a:ext>
            </a:extLst>
          </p:cNvPr>
          <p:cNvSpPr/>
          <p:nvPr/>
        </p:nvSpPr>
        <p:spPr>
          <a:xfrm>
            <a:off x="2712717" y="2418160"/>
            <a:ext cx="1212800" cy="1200329"/>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1200" b="1" dirty="0">
                <a:ea typeface="ＭＳ Ｐゴシック" charset="-128"/>
              </a:rPr>
              <a:t>DS</a:t>
            </a:r>
          </a:p>
          <a:p>
            <a:pPr algn="ctr">
              <a:defRPr/>
            </a:pPr>
            <a:r>
              <a:rPr lang="ca-ES" sz="4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30</a:t>
            </a:r>
          </a:p>
          <a:p>
            <a:pPr algn="ctr">
              <a:defRPr/>
            </a:pPr>
            <a:r>
              <a:rPr lang="ca-ES" sz="1400" b="1" dirty="0">
                <a:ea typeface="ＭＳ Ｐゴシック" charset="-128"/>
              </a:rPr>
              <a:t>ABRIL</a:t>
            </a:r>
          </a:p>
        </p:txBody>
      </p:sp>
      <p:sp>
        <p:nvSpPr>
          <p:cNvPr id="17416" name="Rectangle 2">
            <a:extLst>
              <a:ext uri="{FF2B5EF4-FFF2-40B4-BE49-F238E27FC236}">
                <a16:creationId xmlns:a16="http://schemas.microsoft.com/office/drawing/2014/main" id="{8DB87146-5EF7-0E47-9F26-DE071251743F}"/>
              </a:ext>
            </a:extLst>
          </p:cNvPr>
          <p:cNvSpPr txBox="1">
            <a:spLocks noChangeArrowheads="1"/>
          </p:cNvSpPr>
          <p:nvPr/>
        </p:nvSpPr>
        <p:spPr bwMode="auto">
          <a:xfrm>
            <a:off x="2629373" y="1439253"/>
            <a:ext cx="1296144" cy="77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0"/>
              </a:spcBef>
              <a:buFont typeface="Wingdings 2" pitchFamily="2" charset="2"/>
              <a:buNone/>
            </a:pPr>
            <a:r>
              <a:rPr lang="ca-ES" altLang="ca-ES" sz="1600" b="1" dirty="0">
                <a:ea typeface="ＭＳ Ｐゴシック" panose="020B0600070205080204" pitchFamily="34" charset="-128"/>
              </a:rPr>
              <a:t>FASE </a:t>
            </a:r>
          </a:p>
          <a:p>
            <a:pPr>
              <a:spcBef>
                <a:spcPts val="0"/>
              </a:spcBef>
              <a:buFont typeface="Wingdings 2" pitchFamily="2" charset="2"/>
              <a:buNone/>
            </a:pPr>
            <a:r>
              <a:rPr lang="ca-ES" altLang="ca-ES" sz="1600" b="1" dirty="0">
                <a:ea typeface="ＭＳ Ｐゴシック" panose="020B0600070205080204" pitchFamily="34" charset="-128"/>
              </a:rPr>
              <a:t>GENERAL</a:t>
            </a:r>
            <a:endParaRPr lang="ca-ES" altLang="ca-ES" sz="1600" dirty="0">
              <a:ea typeface="ＭＳ Ｐゴシック" panose="020B0600070205080204" pitchFamily="34" charset="-128"/>
            </a:endParaRPr>
          </a:p>
        </p:txBody>
      </p:sp>
      <p:sp>
        <p:nvSpPr>
          <p:cNvPr id="23" name="Rectangle 11">
            <a:extLst>
              <a:ext uri="{FF2B5EF4-FFF2-40B4-BE49-F238E27FC236}">
                <a16:creationId xmlns:a16="http://schemas.microsoft.com/office/drawing/2014/main" id="{3719BCC9-F8EB-314A-B490-EF1DA5ACCCEE}"/>
              </a:ext>
            </a:extLst>
          </p:cNvPr>
          <p:cNvSpPr/>
          <p:nvPr/>
        </p:nvSpPr>
        <p:spPr>
          <a:xfrm>
            <a:off x="4427984" y="2418160"/>
            <a:ext cx="1212800" cy="1231106"/>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1200" b="1" dirty="0">
                <a:ea typeface="ＭＳ Ｐゴシック" charset="-128"/>
              </a:rPr>
              <a:t>DS</a:t>
            </a:r>
          </a:p>
          <a:p>
            <a:pPr algn="ctr">
              <a:defRPr/>
            </a:pPr>
            <a:r>
              <a:rPr lang="ca-ES" sz="4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7</a:t>
            </a:r>
          </a:p>
          <a:p>
            <a:pPr algn="ctr">
              <a:defRPr/>
            </a:pPr>
            <a:r>
              <a:rPr lang="ca-ES" sz="1400" b="1" dirty="0">
                <a:ea typeface="ＭＳ Ｐゴシック" charset="-128"/>
              </a:rPr>
              <a:t>MAIG</a:t>
            </a:r>
          </a:p>
        </p:txBody>
      </p:sp>
      <p:sp>
        <p:nvSpPr>
          <p:cNvPr id="24" name="Rectangle 2">
            <a:extLst>
              <a:ext uri="{FF2B5EF4-FFF2-40B4-BE49-F238E27FC236}">
                <a16:creationId xmlns:a16="http://schemas.microsoft.com/office/drawing/2014/main" id="{1C434F61-1AF3-F542-8A65-9BFB8EC5E2CC}"/>
              </a:ext>
            </a:extLst>
          </p:cNvPr>
          <p:cNvSpPr txBox="1">
            <a:spLocks noChangeArrowheads="1"/>
          </p:cNvSpPr>
          <p:nvPr/>
        </p:nvSpPr>
        <p:spPr bwMode="auto">
          <a:xfrm>
            <a:off x="4355976" y="1405680"/>
            <a:ext cx="1510579" cy="77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0"/>
              </a:spcBef>
              <a:buFont typeface="Wingdings 2" pitchFamily="2" charset="2"/>
              <a:buNone/>
            </a:pPr>
            <a:r>
              <a:rPr lang="ca-ES" altLang="ca-ES" sz="1600" b="1" dirty="0">
                <a:ea typeface="ＭＳ Ｐゴシック" panose="020B0600070205080204" pitchFamily="34" charset="-128"/>
              </a:rPr>
              <a:t>FASE</a:t>
            </a:r>
          </a:p>
          <a:p>
            <a:pPr>
              <a:spcBef>
                <a:spcPts val="0"/>
              </a:spcBef>
              <a:buFont typeface="Wingdings 2" pitchFamily="2" charset="2"/>
              <a:buNone/>
            </a:pPr>
            <a:r>
              <a:rPr lang="ca-ES" altLang="ca-ES" sz="1600" b="1" dirty="0">
                <a:ea typeface="ＭＳ Ｐゴシック" panose="020B0600070205080204" pitchFamily="34" charset="-128"/>
              </a:rPr>
              <a:t>ESPECÍFICA</a:t>
            </a:r>
          </a:p>
          <a:p>
            <a:pPr>
              <a:spcBef>
                <a:spcPts val="0"/>
              </a:spcBef>
              <a:buFont typeface="Wingdings 2" pitchFamily="2" charset="2"/>
              <a:buNone/>
            </a:pPr>
            <a:r>
              <a:rPr lang="ca-ES" altLang="ca-ES" sz="1600" b="1" dirty="0">
                <a:ea typeface="ＭＳ Ｐゴシック" panose="020B0600070205080204" pitchFamily="34" charset="-128"/>
              </a:rPr>
              <a:t>(només +25)</a:t>
            </a:r>
            <a:endParaRPr lang="ca-ES" altLang="ca-ES" sz="1600" dirty="0">
              <a:ea typeface="ＭＳ Ｐゴシック" panose="020B0600070205080204" pitchFamily="34" charset="-128"/>
            </a:endParaRPr>
          </a:p>
        </p:txBody>
      </p:sp>
      <p:sp>
        <p:nvSpPr>
          <p:cNvPr id="30" name="Rectangle 2">
            <a:extLst>
              <a:ext uri="{FF2B5EF4-FFF2-40B4-BE49-F238E27FC236}">
                <a16:creationId xmlns:a16="http://schemas.microsoft.com/office/drawing/2014/main" id="{A7AD750E-5C20-E04E-973B-5B8FB81CE34B}"/>
              </a:ext>
            </a:extLst>
          </p:cNvPr>
          <p:cNvSpPr txBox="1">
            <a:spLocks noChangeArrowheads="1"/>
          </p:cNvSpPr>
          <p:nvPr/>
        </p:nvSpPr>
        <p:spPr bwMode="auto">
          <a:xfrm>
            <a:off x="357188" y="3861048"/>
            <a:ext cx="1876425" cy="12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solidFill>
                  <a:srgbClr val="C00000"/>
                </a:solidFill>
                <a:ea typeface="ＭＳ Ｐゴシック" panose="020B0600070205080204" pitchFamily="34" charset="-128"/>
              </a:rPr>
              <a:t>Tribunal especial i d’incidències</a:t>
            </a:r>
            <a:endParaRPr lang="ca-ES" altLang="ca-ES" sz="1400" dirty="0">
              <a:ea typeface="ＭＳ Ｐゴシック" panose="020B0600070205080204" pitchFamily="34" charset="-128"/>
            </a:endParaRPr>
          </a:p>
        </p:txBody>
      </p:sp>
      <p:sp>
        <p:nvSpPr>
          <p:cNvPr id="31" name="Rectangle 11">
            <a:extLst>
              <a:ext uri="{FF2B5EF4-FFF2-40B4-BE49-F238E27FC236}">
                <a16:creationId xmlns:a16="http://schemas.microsoft.com/office/drawing/2014/main" id="{4FE81644-A441-7040-8AF4-D3876EA86E5F}"/>
              </a:ext>
            </a:extLst>
          </p:cNvPr>
          <p:cNvSpPr/>
          <p:nvPr/>
        </p:nvSpPr>
        <p:spPr>
          <a:xfrm>
            <a:off x="2712717" y="4002336"/>
            <a:ext cx="1212800" cy="1231106"/>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1200" b="1" dirty="0">
                <a:ea typeface="ＭＳ Ｐゴシック" charset="-128"/>
              </a:rPr>
              <a:t>DV</a:t>
            </a:r>
          </a:p>
          <a:p>
            <a:pPr algn="ctr">
              <a:defRPr/>
            </a:pPr>
            <a:r>
              <a:rPr lang="ca-ES" sz="4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13</a:t>
            </a:r>
          </a:p>
          <a:p>
            <a:pPr algn="ctr">
              <a:defRPr/>
            </a:pPr>
            <a:r>
              <a:rPr lang="ca-ES" sz="1400" b="1" dirty="0">
                <a:ea typeface="ＭＳ Ｐゴシック" charset="-128"/>
              </a:rPr>
              <a:t>MAIG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ol 1">
            <a:extLst>
              <a:ext uri="{FF2B5EF4-FFF2-40B4-BE49-F238E27FC236}">
                <a16:creationId xmlns:a16="http://schemas.microsoft.com/office/drawing/2014/main" id="{DDF0E61D-20DD-7F43-B143-AD8B99C75C91}"/>
              </a:ext>
            </a:extLst>
          </p:cNvPr>
          <p:cNvSpPr>
            <a:spLocks noGrp="1"/>
          </p:cNvSpPr>
          <p:nvPr>
            <p:ph type="title"/>
          </p:nvPr>
        </p:nvSpPr>
        <p:spPr>
          <a:xfrm>
            <a:off x="395288" y="549275"/>
            <a:ext cx="8570912" cy="506413"/>
          </a:xfrm>
        </p:spPr>
        <p:txBody>
          <a:bodyPr/>
          <a:lstStyle/>
          <a:p>
            <a:r>
              <a:rPr lang="ca-ES" altLang="ca-ES" dirty="0"/>
              <a:t>PAU + 25 / 45: </a:t>
            </a:r>
            <a:r>
              <a:rPr lang="ca-ES" altLang="ca-ES" sz="1800" dirty="0"/>
              <a:t>Transferència tribunal especial i d’incidències (TEI)</a:t>
            </a:r>
            <a:r>
              <a:rPr lang="ca-ES" altLang="ca-ES" dirty="0"/>
              <a:t> </a:t>
            </a:r>
          </a:p>
        </p:txBody>
      </p:sp>
      <p:sp>
        <p:nvSpPr>
          <p:cNvPr id="22530" name="Contenidor de contingut 2">
            <a:extLst>
              <a:ext uri="{FF2B5EF4-FFF2-40B4-BE49-F238E27FC236}">
                <a16:creationId xmlns:a16="http://schemas.microsoft.com/office/drawing/2014/main" id="{C0229FB9-3424-0748-A04F-AEBD0D61F3C7}"/>
              </a:ext>
            </a:extLst>
          </p:cNvPr>
          <p:cNvSpPr>
            <a:spLocks noGrp="1"/>
          </p:cNvSpPr>
          <p:nvPr>
            <p:ph idx="1"/>
          </p:nvPr>
        </p:nvSpPr>
        <p:spPr>
          <a:xfrm>
            <a:off x="1872208" y="1592784"/>
            <a:ext cx="7092280" cy="3171825"/>
          </a:xfrm>
        </p:spPr>
        <p:txBody>
          <a:bodyPr/>
          <a:lstStyle/>
          <a:p>
            <a:pPr marL="0" indent="0">
              <a:buNone/>
            </a:pPr>
            <a:r>
              <a:rPr lang="ca-ES" altLang="ca-ES" b="1" dirty="0">
                <a:solidFill>
                  <a:srgbClr val="000000"/>
                </a:solidFill>
              </a:rPr>
              <a:t>Malaltia, accident o indisposició </a:t>
            </a:r>
          </a:p>
          <a:p>
            <a:pPr marL="0" indent="0">
              <a:buNone/>
            </a:pPr>
            <a:r>
              <a:rPr lang="ca-ES" altLang="ca-ES" dirty="0">
                <a:solidFill>
                  <a:srgbClr val="000000"/>
                </a:solidFill>
                <a:sym typeface="Wingdings" pitchFamily="2" charset="2"/>
              </a:rPr>
              <a:t>    </a:t>
            </a:r>
            <a:r>
              <a:rPr lang="ca-ES" altLang="ca-ES" sz="1600" b="1" dirty="0">
                <a:solidFill>
                  <a:srgbClr val="C00000"/>
                </a:solidFill>
                <a:sym typeface="Wingdings" pitchFamily="2" charset="2"/>
              </a:rPr>
              <a:t></a:t>
            </a:r>
            <a:r>
              <a:rPr lang="ca-ES" altLang="ca-ES" sz="1600" dirty="0">
                <a:solidFill>
                  <a:srgbClr val="000000"/>
                </a:solidFill>
                <a:sym typeface="Wingdings" pitchFamily="2" charset="2"/>
              </a:rPr>
              <a:t> Certificat d’ingrés o informe mèdic.</a:t>
            </a:r>
          </a:p>
          <a:p>
            <a:pPr marL="0" indent="0">
              <a:buNone/>
            </a:pPr>
            <a:endParaRPr lang="ca-ES" altLang="ca-ES" dirty="0">
              <a:solidFill>
                <a:srgbClr val="000000"/>
              </a:solidFill>
            </a:endParaRPr>
          </a:p>
          <a:p>
            <a:pPr marL="0" indent="0">
              <a:buNone/>
            </a:pPr>
            <a:r>
              <a:rPr lang="ca-ES" altLang="ca-ES" b="1" dirty="0">
                <a:solidFill>
                  <a:srgbClr val="000000"/>
                </a:solidFill>
              </a:rPr>
              <a:t>Defunció o ingrés hospitalari d’urgència familiar </a:t>
            </a:r>
            <a:br>
              <a:rPr lang="ca-ES" altLang="ca-ES" b="1" dirty="0">
                <a:solidFill>
                  <a:srgbClr val="000000"/>
                </a:solidFill>
              </a:rPr>
            </a:br>
            <a:r>
              <a:rPr lang="ca-ES" altLang="ca-ES" b="1" dirty="0">
                <a:solidFill>
                  <a:srgbClr val="000000"/>
                </a:solidFill>
              </a:rPr>
              <a:t>de 1r o 2n grau          </a:t>
            </a:r>
          </a:p>
          <a:p>
            <a:pPr marL="0" indent="0">
              <a:buNone/>
            </a:pPr>
            <a:r>
              <a:rPr lang="ca-ES" altLang="ca-ES" b="1" dirty="0">
                <a:solidFill>
                  <a:srgbClr val="000000"/>
                </a:solidFill>
                <a:sym typeface="Wingdings" pitchFamily="2" charset="2"/>
              </a:rPr>
              <a:t>    </a:t>
            </a:r>
            <a:r>
              <a:rPr lang="ca-ES" altLang="ca-ES" b="1" dirty="0">
                <a:solidFill>
                  <a:srgbClr val="C00000"/>
                </a:solidFill>
                <a:sym typeface="Wingdings" pitchFamily="2" charset="2"/>
              </a:rPr>
              <a:t></a:t>
            </a:r>
            <a:r>
              <a:rPr lang="ca-ES" altLang="ca-ES" dirty="0">
                <a:solidFill>
                  <a:srgbClr val="C00000"/>
                </a:solidFill>
                <a:sym typeface="Wingdings" pitchFamily="2" charset="2"/>
              </a:rPr>
              <a:t> </a:t>
            </a:r>
            <a:r>
              <a:rPr lang="ca-ES" altLang="ca-ES" dirty="0">
                <a:solidFill>
                  <a:srgbClr val="000000"/>
                </a:solidFill>
                <a:sym typeface="Wingdings" pitchFamily="2" charset="2"/>
              </a:rPr>
              <a:t>Certificat d’ingrés o defunció.</a:t>
            </a:r>
          </a:p>
          <a:p>
            <a:pPr marL="0" indent="0">
              <a:buNone/>
            </a:pPr>
            <a:endParaRPr lang="ca-ES" altLang="ca-ES" dirty="0">
              <a:solidFill>
                <a:srgbClr val="000000"/>
              </a:solidFill>
            </a:endParaRPr>
          </a:p>
          <a:p>
            <a:pPr marL="0" indent="0">
              <a:buNone/>
            </a:pPr>
            <a:r>
              <a:rPr lang="ca-ES" altLang="ca-ES" b="1" dirty="0">
                <a:solidFill>
                  <a:srgbClr val="000000"/>
                </a:solidFill>
              </a:rPr>
              <a:t>Retard horari motivat per accident de trànsit</a:t>
            </a:r>
          </a:p>
          <a:p>
            <a:pPr marL="0" indent="0">
              <a:buNone/>
            </a:pPr>
            <a:r>
              <a:rPr lang="ca-ES" altLang="ca-ES" dirty="0">
                <a:solidFill>
                  <a:srgbClr val="000000"/>
                </a:solidFill>
                <a:sym typeface="Wingdings" pitchFamily="2" charset="2"/>
              </a:rPr>
              <a:t>    </a:t>
            </a:r>
            <a:r>
              <a:rPr lang="ca-ES" altLang="ca-ES" sz="1600" b="1" dirty="0">
                <a:solidFill>
                  <a:srgbClr val="C00000"/>
                </a:solidFill>
                <a:sym typeface="Wingdings" pitchFamily="2" charset="2"/>
              </a:rPr>
              <a:t></a:t>
            </a:r>
            <a:r>
              <a:rPr lang="ca-ES" altLang="ca-ES" sz="1600" dirty="0">
                <a:solidFill>
                  <a:srgbClr val="000000"/>
                </a:solidFill>
                <a:sym typeface="Wingdings" pitchFamily="2" charset="2"/>
              </a:rPr>
              <a:t> Atestat policial (accident) o document companyia d’assegurances. </a:t>
            </a:r>
          </a:p>
          <a:p>
            <a:pPr marL="0" indent="0">
              <a:buNone/>
            </a:pPr>
            <a:endParaRPr lang="ca-ES" altLang="ca-ES" dirty="0">
              <a:solidFill>
                <a:srgbClr val="000000"/>
              </a:solidFill>
            </a:endParaRPr>
          </a:p>
          <a:p>
            <a:pPr marL="0" indent="0">
              <a:buNone/>
            </a:pPr>
            <a:r>
              <a:rPr lang="ca-ES" altLang="ca-ES" b="1" dirty="0">
                <a:solidFill>
                  <a:srgbClr val="000000"/>
                </a:solidFill>
              </a:rPr>
              <a:t>Retard horari motivat per incidències en serveis </a:t>
            </a:r>
            <a:br>
              <a:rPr lang="ca-ES" altLang="ca-ES" b="1" dirty="0">
                <a:solidFill>
                  <a:srgbClr val="000000"/>
                </a:solidFill>
              </a:rPr>
            </a:br>
            <a:r>
              <a:rPr lang="ca-ES" altLang="ca-ES" b="1" dirty="0">
                <a:solidFill>
                  <a:srgbClr val="000000"/>
                </a:solidFill>
              </a:rPr>
              <a:t>de transport públic</a:t>
            </a:r>
          </a:p>
          <a:p>
            <a:pPr marL="0" indent="0">
              <a:buNone/>
            </a:pPr>
            <a:r>
              <a:rPr lang="ca-ES" altLang="ca-ES" b="1" dirty="0">
                <a:solidFill>
                  <a:srgbClr val="000000"/>
                </a:solidFill>
                <a:sym typeface="Wingdings" pitchFamily="2" charset="2"/>
              </a:rPr>
              <a:t>   </a:t>
            </a:r>
            <a:r>
              <a:rPr lang="ca-ES" altLang="ca-ES" b="1" dirty="0">
                <a:solidFill>
                  <a:srgbClr val="C00000"/>
                </a:solidFill>
                <a:sym typeface="Wingdings" pitchFamily="2" charset="2"/>
              </a:rPr>
              <a:t> </a:t>
            </a:r>
            <a:r>
              <a:rPr lang="ca-ES" altLang="ca-ES" dirty="0">
                <a:solidFill>
                  <a:srgbClr val="000000"/>
                </a:solidFill>
                <a:sym typeface="Wingdings" pitchFamily="2" charset="2"/>
              </a:rPr>
              <a:t>Certificat del servei corresponent.</a:t>
            </a:r>
            <a:endParaRPr lang="ca-ES" altLang="ca-ES" dirty="0"/>
          </a:p>
        </p:txBody>
      </p:sp>
      <p:sp>
        <p:nvSpPr>
          <p:cNvPr id="22531" name="Contenidor de número de diapositiva 1">
            <a:extLst>
              <a:ext uri="{FF2B5EF4-FFF2-40B4-BE49-F238E27FC236}">
                <a16:creationId xmlns:a16="http://schemas.microsoft.com/office/drawing/2014/main" id="{CB860C6C-6DF4-A844-8059-12F610ABDCD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AD7C4D66-C9A8-E741-8672-E089A1EA400A}" type="slidenum">
              <a:rPr lang="ca-ES" altLang="ca-ES" smtClean="0">
                <a:solidFill>
                  <a:srgbClr val="898989"/>
                </a:solidFill>
              </a:rPr>
              <a:pPr>
                <a:spcBef>
                  <a:spcPct val="0"/>
                </a:spcBef>
                <a:buClrTx/>
                <a:buFontTx/>
                <a:buNone/>
              </a:pPr>
              <a:t>15</a:t>
            </a:fld>
            <a:endParaRPr lang="ca-ES" altLang="ca-ES">
              <a:solidFill>
                <a:srgbClr val="898989"/>
              </a:solidFill>
            </a:endParaRPr>
          </a:p>
        </p:txBody>
      </p:sp>
      <p:grpSp>
        <p:nvGrpSpPr>
          <p:cNvPr id="12" name="Grupo 11">
            <a:extLst>
              <a:ext uri="{FF2B5EF4-FFF2-40B4-BE49-F238E27FC236}">
                <a16:creationId xmlns:a16="http://schemas.microsoft.com/office/drawing/2014/main" id="{F8D1DCCD-8E7D-1746-B711-499D038DF15A}"/>
              </a:ext>
            </a:extLst>
          </p:cNvPr>
          <p:cNvGrpSpPr/>
          <p:nvPr/>
        </p:nvGrpSpPr>
        <p:grpSpPr>
          <a:xfrm>
            <a:off x="871107" y="1484784"/>
            <a:ext cx="828675" cy="828675"/>
            <a:chOff x="539750" y="1484313"/>
            <a:chExt cx="828675" cy="828675"/>
          </a:xfrm>
        </p:grpSpPr>
        <p:pic>
          <p:nvPicPr>
            <p:cNvPr id="11" name="Gráfico 10">
              <a:extLst>
                <a:ext uri="{FF2B5EF4-FFF2-40B4-BE49-F238E27FC236}">
                  <a16:creationId xmlns:a16="http://schemas.microsoft.com/office/drawing/2014/main" id="{B6F69439-A141-C94B-9FAE-3CBE61CA6BAF}"/>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4" t="-6" r="-1905"/>
            <a:stretch/>
          </p:blipFill>
          <p:spPr>
            <a:xfrm>
              <a:off x="646286" y="1681850"/>
              <a:ext cx="615601" cy="604092"/>
            </a:xfrm>
            <a:prstGeom prst="rect">
              <a:avLst/>
            </a:prstGeom>
          </p:spPr>
        </p:pic>
        <p:sp>
          <p:nvSpPr>
            <p:cNvPr id="18" name="Oval 8">
              <a:extLst>
                <a:ext uri="{FF2B5EF4-FFF2-40B4-BE49-F238E27FC236}">
                  <a16:creationId xmlns:a16="http://schemas.microsoft.com/office/drawing/2014/main" id="{93CF3D0B-66D0-A141-BC7C-F29811B64BEE}"/>
                </a:ext>
              </a:extLst>
            </p:cNvPr>
            <p:cNvSpPr/>
            <p:nvPr/>
          </p:nvSpPr>
          <p:spPr bwMode="auto">
            <a:xfrm>
              <a:off x="539750" y="1484313"/>
              <a:ext cx="828675" cy="828675"/>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grpSp>
        <p:nvGrpSpPr>
          <p:cNvPr id="14" name="Grupo 13">
            <a:extLst>
              <a:ext uri="{FF2B5EF4-FFF2-40B4-BE49-F238E27FC236}">
                <a16:creationId xmlns:a16="http://schemas.microsoft.com/office/drawing/2014/main" id="{C7EBE723-F6FB-C944-97FD-C7825696B466}"/>
              </a:ext>
            </a:extLst>
          </p:cNvPr>
          <p:cNvGrpSpPr/>
          <p:nvPr/>
        </p:nvGrpSpPr>
        <p:grpSpPr>
          <a:xfrm>
            <a:off x="871107" y="2636912"/>
            <a:ext cx="828675" cy="828675"/>
            <a:chOff x="539748" y="2600325"/>
            <a:chExt cx="828675" cy="828675"/>
          </a:xfrm>
        </p:grpSpPr>
        <p:pic>
          <p:nvPicPr>
            <p:cNvPr id="5" name="Gráfico 4">
              <a:extLst>
                <a:ext uri="{FF2B5EF4-FFF2-40B4-BE49-F238E27FC236}">
                  <a16:creationId xmlns:a16="http://schemas.microsoft.com/office/drawing/2014/main" id="{4EDBF137-9CB8-EF40-BE77-10D8B5C40014}"/>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28019" t="15797" r="27660" b="32253"/>
            <a:stretch/>
          </p:blipFill>
          <p:spPr>
            <a:xfrm>
              <a:off x="738061" y="2787909"/>
              <a:ext cx="432048" cy="506413"/>
            </a:xfrm>
            <a:prstGeom prst="rect">
              <a:avLst/>
            </a:prstGeom>
          </p:spPr>
        </p:pic>
        <p:sp>
          <p:nvSpPr>
            <p:cNvPr id="19" name="Oval 8">
              <a:extLst>
                <a:ext uri="{FF2B5EF4-FFF2-40B4-BE49-F238E27FC236}">
                  <a16:creationId xmlns:a16="http://schemas.microsoft.com/office/drawing/2014/main" id="{0D0362F5-400B-B74C-8F96-FECE25A7E976}"/>
                </a:ext>
              </a:extLst>
            </p:cNvPr>
            <p:cNvSpPr/>
            <p:nvPr/>
          </p:nvSpPr>
          <p:spPr bwMode="auto">
            <a:xfrm>
              <a:off x="539748" y="2600325"/>
              <a:ext cx="828675" cy="828675"/>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grpSp>
        <p:nvGrpSpPr>
          <p:cNvPr id="23" name="Grupo 22">
            <a:extLst>
              <a:ext uri="{FF2B5EF4-FFF2-40B4-BE49-F238E27FC236}">
                <a16:creationId xmlns:a16="http://schemas.microsoft.com/office/drawing/2014/main" id="{E359D40C-68ED-794D-8E90-EDCEBF83C72F}"/>
              </a:ext>
            </a:extLst>
          </p:cNvPr>
          <p:cNvGrpSpPr/>
          <p:nvPr/>
        </p:nvGrpSpPr>
        <p:grpSpPr>
          <a:xfrm>
            <a:off x="863448" y="3753619"/>
            <a:ext cx="836334" cy="828675"/>
            <a:chOff x="532089" y="3789040"/>
            <a:chExt cx="836334" cy="828675"/>
          </a:xfrm>
        </p:grpSpPr>
        <p:sp>
          <p:nvSpPr>
            <p:cNvPr id="21" name="Oval 8">
              <a:extLst>
                <a:ext uri="{FF2B5EF4-FFF2-40B4-BE49-F238E27FC236}">
                  <a16:creationId xmlns:a16="http://schemas.microsoft.com/office/drawing/2014/main" id="{95172210-33DA-0E48-8DA2-AD54F7F255AC}"/>
                </a:ext>
              </a:extLst>
            </p:cNvPr>
            <p:cNvSpPr/>
            <p:nvPr/>
          </p:nvSpPr>
          <p:spPr bwMode="auto">
            <a:xfrm>
              <a:off x="532089" y="3789040"/>
              <a:ext cx="828675" cy="828675"/>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pic>
          <p:nvPicPr>
            <p:cNvPr id="20" name="Gráfico 19">
              <a:extLst>
                <a:ext uri="{FF2B5EF4-FFF2-40B4-BE49-F238E27FC236}">
                  <a16:creationId xmlns:a16="http://schemas.microsoft.com/office/drawing/2014/main" id="{6D2FAF1B-DBCC-D24A-A43A-DD08E2ABA82D}"/>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19110"/>
            <a:stretch/>
          </p:blipFill>
          <p:spPr>
            <a:xfrm>
              <a:off x="571511" y="3876717"/>
              <a:ext cx="796912" cy="644626"/>
            </a:xfrm>
            <a:prstGeom prst="rect">
              <a:avLst/>
            </a:prstGeom>
          </p:spPr>
        </p:pic>
      </p:grpSp>
      <p:grpSp>
        <p:nvGrpSpPr>
          <p:cNvPr id="22" name="Grupo 21">
            <a:extLst>
              <a:ext uri="{FF2B5EF4-FFF2-40B4-BE49-F238E27FC236}">
                <a16:creationId xmlns:a16="http://schemas.microsoft.com/office/drawing/2014/main" id="{4AFE12CF-C7FB-DD4C-B873-632FACEEB940}"/>
              </a:ext>
            </a:extLst>
          </p:cNvPr>
          <p:cNvGrpSpPr/>
          <p:nvPr/>
        </p:nvGrpSpPr>
        <p:grpSpPr>
          <a:xfrm>
            <a:off x="871107" y="4941168"/>
            <a:ext cx="828675" cy="828675"/>
            <a:chOff x="480049" y="4929910"/>
            <a:chExt cx="828675" cy="828675"/>
          </a:xfrm>
        </p:grpSpPr>
        <p:pic>
          <p:nvPicPr>
            <p:cNvPr id="9" name="Gráfico 8">
              <a:extLst>
                <a:ext uri="{FF2B5EF4-FFF2-40B4-BE49-F238E27FC236}">
                  <a16:creationId xmlns:a16="http://schemas.microsoft.com/office/drawing/2014/main" id="{D63FB7D5-68D2-8D4E-BCAB-16AFC5BC6A70}"/>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b="17773"/>
            <a:stretch/>
          </p:blipFill>
          <p:spPr>
            <a:xfrm>
              <a:off x="532089" y="5046340"/>
              <a:ext cx="724597" cy="595816"/>
            </a:xfrm>
            <a:prstGeom prst="rect">
              <a:avLst/>
            </a:prstGeom>
          </p:spPr>
        </p:pic>
        <p:sp>
          <p:nvSpPr>
            <p:cNvPr id="25" name="Oval 8">
              <a:extLst>
                <a:ext uri="{FF2B5EF4-FFF2-40B4-BE49-F238E27FC236}">
                  <a16:creationId xmlns:a16="http://schemas.microsoft.com/office/drawing/2014/main" id="{0FDB8569-2AF2-C140-8EC8-4C0BEBF377C3}"/>
                </a:ext>
              </a:extLst>
            </p:cNvPr>
            <p:cNvSpPr/>
            <p:nvPr/>
          </p:nvSpPr>
          <p:spPr bwMode="auto">
            <a:xfrm>
              <a:off x="480049" y="4929910"/>
              <a:ext cx="828675" cy="828675"/>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ítol 3">
            <a:extLst>
              <a:ext uri="{FF2B5EF4-FFF2-40B4-BE49-F238E27FC236}">
                <a16:creationId xmlns:a16="http://schemas.microsoft.com/office/drawing/2014/main" id="{F54A8C94-D22C-7349-8F07-0477D09478E8}"/>
              </a:ext>
            </a:extLst>
          </p:cNvPr>
          <p:cNvSpPr>
            <a:spLocks noGrp="1"/>
          </p:cNvSpPr>
          <p:nvPr>
            <p:ph type="title"/>
          </p:nvPr>
        </p:nvSpPr>
        <p:spPr/>
        <p:txBody>
          <a:bodyPr/>
          <a:lstStyle/>
          <a:p>
            <a:r>
              <a:rPr lang="ca-ES" altLang="ca-ES" dirty="0"/>
              <a:t>PAU + 25/ 45: HORARIS</a:t>
            </a:r>
          </a:p>
        </p:txBody>
      </p:sp>
      <p:sp>
        <p:nvSpPr>
          <p:cNvPr id="18435" name="Contenidor de número de diapositiva 1">
            <a:extLst>
              <a:ext uri="{FF2B5EF4-FFF2-40B4-BE49-F238E27FC236}">
                <a16:creationId xmlns:a16="http://schemas.microsoft.com/office/drawing/2014/main" id="{EFD4664A-ADB4-874A-9965-2D1925A1CA67}"/>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7F07C096-59EA-BD45-A2D6-982B643EFA68}" type="slidenum">
              <a:rPr lang="ca-ES" altLang="ca-ES" smtClean="0">
                <a:solidFill>
                  <a:srgbClr val="898989"/>
                </a:solidFill>
              </a:rPr>
              <a:pPr>
                <a:spcBef>
                  <a:spcPct val="0"/>
                </a:spcBef>
                <a:buClrTx/>
                <a:buFontTx/>
                <a:buNone/>
              </a:pPr>
              <a:t>16</a:t>
            </a:fld>
            <a:endParaRPr lang="ca-ES" altLang="ca-ES">
              <a:solidFill>
                <a:srgbClr val="898989"/>
              </a:solidFill>
            </a:endParaRPr>
          </a:p>
        </p:txBody>
      </p:sp>
      <p:graphicFrame>
        <p:nvGraphicFramePr>
          <p:cNvPr id="2" name="Taula 1">
            <a:extLst>
              <a:ext uri="{FF2B5EF4-FFF2-40B4-BE49-F238E27FC236}">
                <a16:creationId xmlns:a16="http://schemas.microsoft.com/office/drawing/2014/main" id="{E04D69F8-5DD7-7647-B34F-EA989D5805F8}"/>
              </a:ext>
            </a:extLst>
          </p:cNvPr>
          <p:cNvGraphicFramePr>
            <a:graphicFrameLocks noGrp="1"/>
          </p:cNvGraphicFramePr>
          <p:nvPr>
            <p:extLst>
              <p:ext uri="{D42A27DB-BD31-4B8C-83A1-F6EECF244321}">
                <p14:modId xmlns:p14="http://schemas.microsoft.com/office/powerpoint/2010/main" val="2476108173"/>
              </p:ext>
            </p:extLst>
          </p:nvPr>
        </p:nvGraphicFramePr>
        <p:xfrm>
          <a:off x="395288" y="1932840"/>
          <a:ext cx="3888680" cy="2340889"/>
        </p:xfrm>
        <a:graphic>
          <a:graphicData uri="http://schemas.openxmlformats.org/drawingml/2006/table">
            <a:tbl>
              <a:tblPr firstRow="1" bandRow="1">
                <a:tableStyleId>{5C22544A-7EE6-4342-B048-85BDC9FD1C3A}</a:tableStyleId>
              </a:tblPr>
              <a:tblGrid>
                <a:gridCol w="1396090">
                  <a:extLst>
                    <a:ext uri="{9D8B030D-6E8A-4147-A177-3AD203B41FA5}">
                      <a16:colId xmlns:a16="http://schemas.microsoft.com/office/drawing/2014/main" val="20000"/>
                    </a:ext>
                  </a:extLst>
                </a:gridCol>
                <a:gridCol w="2492590">
                  <a:extLst>
                    <a:ext uri="{9D8B030D-6E8A-4147-A177-3AD203B41FA5}">
                      <a16:colId xmlns:a16="http://schemas.microsoft.com/office/drawing/2014/main" val="20001"/>
                    </a:ext>
                  </a:extLst>
                </a:gridCol>
              </a:tblGrid>
              <a:tr h="411515">
                <a:tc>
                  <a:txBody>
                    <a:bodyPr/>
                    <a:lstStyle/>
                    <a:p>
                      <a:pPr algn="ctr"/>
                      <a:r>
                        <a:rPr lang="ca-ES" sz="1200" b="0" dirty="0">
                          <a:solidFill>
                            <a:schemeClr val="tx1">
                              <a:lumMod val="95000"/>
                              <a:lumOff val="5000"/>
                            </a:schemeClr>
                          </a:solidFill>
                          <a:latin typeface="Arial" panose="020B0604020202020204" pitchFamily="34" charset="0"/>
                          <a:cs typeface="Arial" panose="020B0604020202020204" pitchFamily="34" charset="0"/>
                        </a:rPr>
                        <a:t>HORARI</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a-ES" sz="1200" b="0" dirty="0">
                          <a:solidFill>
                            <a:schemeClr val="tx1">
                              <a:lumMod val="95000"/>
                              <a:lumOff val="5000"/>
                            </a:schemeClr>
                          </a:solidFill>
                          <a:latin typeface="Arial" panose="020B0604020202020204" pitchFamily="34" charset="0"/>
                          <a:cs typeface="Arial" panose="020B0604020202020204" pitchFamily="34" charset="0"/>
                        </a:rPr>
                        <a:t>DISSABTE 30 D’ABRIL</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4344">
                <a:tc>
                  <a:txBody>
                    <a:bodyPr/>
                    <a:lstStyle/>
                    <a:p>
                      <a:pPr algn="ctr"/>
                      <a:r>
                        <a:rPr lang="ca-ES" sz="1200" b="0" dirty="0">
                          <a:solidFill>
                            <a:schemeClr val="bg1"/>
                          </a:solidFill>
                          <a:latin typeface="Arial" panose="020B0604020202020204" pitchFamily="34" charset="0"/>
                          <a:cs typeface="Arial" panose="020B0604020202020204" pitchFamily="34" charset="0"/>
                        </a:rPr>
                        <a:t>8.30</a:t>
                      </a:r>
                      <a:r>
                        <a:rPr lang="ca-ES" sz="1200" b="0" baseline="0" dirty="0">
                          <a:solidFill>
                            <a:schemeClr val="bg1"/>
                          </a:solidFill>
                          <a:latin typeface="Arial" panose="020B0604020202020204" pitchFamily="34" charset="0"/>
                          <a:cs typeface="Arial" panose="020B0604020202020204" pitchFamily="34" charset="0"/>
                        </a:rPr>
                        <a:t> – 9.00 H</a:t>
                      </a:r>
                      <a:endParaRPr lang="ca-ES" sz="1200" b="0" dirty="0">
                        <a:solidFill>
                          <a:schemeClr val="bg1"/>
                        </a:solidFill>
                        <a:latin typeface="Arial" panose="020B0604020202020204" pitchFamily="34" charset="0"/>
                        <a:cs typeface="Arial" panose="020B0604020202020204" pitchFamily="34" charset="0"/>
                      </a:endParaRP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ca-ES" sz="1200" b="0" dirty="0">
                          <a:solidFill>
                            <a:schemeClr val="bg1"/>
                          </a:solidFill>
                          <a:latin typeface="Arial" panose="020B0604020202020204" pitchFamily="34" charset="0"/>
                          <a:cs typeface="Arial" panose="020B0604020202020204" pitchFamily="34" charset="0"/>
                        </a:rPr>
                        <a:t>Comprovació de les dades dels candidats</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1"/>
                  </a:ext>
                </a:extLst>
              </a:tr>
              <a:tr h="466294">
                <a:tc>
                  <a:txBody>
                    <a:bodyPr/>
                    <a:lstStyle/>
                    <a:p>
                      <a:pPr algn="ctr"/>
                      <a:r>
                        <a:rPr lang="ca-ES" sz="1200" b="0" dirty="0">
                          <a:solidFill>
                            <a:schemeClr val="tx1"/>
                          </a:solidFill>
                          <a:latin typeface="Arial" panose="020B0604020202020204" pitchFamily="34" charset="0"/>
                          <a:cs typeface="Arial" panose="020B0604020202020204" pitchFamily="34" charset="0"/>
                        </a:rPr>
                        <a:t>9.00</a:t>
                      </a:r>
                      <a:r>
                        <a:rPr lang="ca-ES" sz="1200" b="0" baseline="0" dirty="0">
                          <a:solidFill>
                            <a:schemeClr val="tx1"/>
                          </a:solidFill>
                          <a:latin typeface="Arial" panose="020B0604020202020204" pitchFamily="34" charset="0"/>
                          <a:cs typeface="Arial" panose="020B0604020202020204" pitchFamily="34" charset="0"/>
                        </a:rPr>
                        <a:t> – 10.30 H</a:t>
                      </a:r>
                      <a:endParaRPr lang="ca-ES" sz="1200" b="0" dirty="0">
                        <a:solidFill>
                          <a:schemeClr val="tx1"/>
                        </a:solidFill>
                        <a:latin typeface="Arial" panose="020B0604020202020204" pitchFamily="34" charset="0"/>
                        <a:cs typeface="Arial" panose="020B0604020202020204" pitchFamily="34" charset="0"/>
                      </a:endParaRP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ca-ES" sz="1400" b="1" kern="1200" dirty="0">
                          <a:solidFill>
                            <a:schemeClr val="tx1"/>
                          </a:solidFill>
                          <a:latin typeface="Calibri" panose="020F0502020204030204" pitchFamily="34" charset="0"/>
                          <a:ea typeface="+mn-ea"/>
                          <a:cs typeface="Arial" panose="020B0604020202020204" pitchFamily="34" charset="0"/>
                        </a:rPr>
                        <a:t>Comentari de text</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44">
                <a:tc>
                  <a:txBody>
                    <a:bodyPr/>
                    <a:lstStyle/>
                    <a:p>
                      <a:pPr algn="ctr"/>
                      <a:r>
                        <a:rPr lang="ca-ES" sz="1200" b="0" dirty="0">
                          <a:solidFill>
                            <a:schemeClr val="bg1"/>
                          </a:solidFill>
                          <a:latin typeface="Arial" panose="020B0604020202020204" pitchFamily="34" charset="0"/>
                          <a:cs typeface="Arial" panose="020B0604020202020204" pitchFamily="34" charset="0"/>
                        </a:rPr>
                        <a:t>10.30 – 11.00 H</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ca-ES" sz="1200" b="0" dirty="0">
                          <a:solidFill>
                            <a:schemeClr val="bg1"/>
                          </a:solidFill>
                          <a:latin typeface="Arial" panose="020B0604020202020204" pitchFamily="34" charset="0"/>
                          <a:cs typeface="Arial" panose="020B0604020202020204" pitchFamily="34" charset="0"/>
                        </a:rPr>
                        <a:t>Descans</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3"/>
                  </a:ext>
                </a:extLst>
              </a:tr>
              <a:tr h="517744">
                <a:tc>
                  <a:txBody>
                    <a:bodyPr/>
                    <a:lstStyle/>
                    <a:p>
                      <a:pPr algn="ctr"/>
                      <a:r>
                        <a:rPr lang="ca-ES" sz="1200" b="0" dirty="0">
                          <a:latin typeface="Arial" panose="020B0604020202020204" pitchFamily="34" charset="0"/>
                          <a:cs typeface="Arial" panose="020B0604020202020204" pitchFamily="34" charset="0"/>
                        </a:rPr>
                        <a:t>11.00 – 14.00 H</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a-ES" sz="1400" b="1" kern="1200" dirty="0">
                          <a:solidFill>
                            <a:schemeClr val="tx1"/>
                          </a:solidFill>
                          <a:latin typeface="Calibri" panose="020F0502020204030204" pitchFamily="34" charset="0"/>
                          <a:ea typeface="+mn-ea"/>
                          <a:cs typeface="Arial" panose="020B0604020202020204" pitchFamily="34" charset="0"/>
                        </a:rPr>
                        <a:t>Llengua catalana</a:t>
                      </a:r>
                    </a:p>
                    <a:p>
                      <a:r>
                        <a:rPr lang="ca-ES" sz="1400" b="1" kern="1200" dirty="0">
                          <a:solidFill>
                            <a:schemeClr val="tx1"/>
                          </a:solidFill>
                          <a:latin typeface="Calibri" panose="020F0502020204030204" pitchFamily="34" charset="0"/>
                          <a:ea typeface="+mn-ea"/>
                          <a:cs typeface="Arial" panose="020B0604020202020204" pitchFamily="34" charset="0"/>
                        </a:rPr>
                        <a:t>Llengua</a:t>
                      </a:r>
                      <a:r>
                        <a:rPr lang="ca-ES" sz="1400" b="1" kern="1200" baseline="0" dirty="0">
                          <a:solidFill>
                            <a:schemeClr val="tx1"/>
                          </a:solidFill>
                          <a:latin typeface="Calibri" panose="020F0502020204030204" pitchFamily="34" charset="0"/>
                          <a:ea typeface="+mn-ea"/>
                          <a:cs typeface="Arial" panose="020B0604020202020204" pitchFamily="34" charset="0"/>
                        </a:rPr>
                        <a:t> </a:t>
                      </a:r>
                      <a:r>
                        <a:rPr lang="ca-ES" sz="1400" b="1" kern="1200" dirty="0">
                          <a:solidFill>
                            <a:schemeClr val="tx1"/>
                          </a:solidFill>
                          <a:latin typeface="Calibri" panose="020F0502020204030204" pitchFamily="34" charset="0"/>
                          <a:ea typeface="+mn-ea"/>
                          <a:cs typeface="Arial" panose="020B0604020202020204" pitchFamily="34" charset="0"/>
                        </a:rPr>
                        <a:t>castellana </a:t>
                      </a:r>
                    </a:p>
                    <a:p>
                      <a:r>
                        <a:rPr lang="ca-ES" sz="1400" b="1" kern="1200" dirty="0">
                          <a:solidFill>
                            <a:schemeClr val="tx1"/>
                          </a:solidFill>
                          <a:latin typeface="Calibri" panose="020F0502020204030204" pitchFamily="34" charset="0"/>
                          <a:ea typeface="+mn-ea"/>
                          <a:cs typeface="Arial" panose="020B0604020202020204" pitchFamily="34" charset="0"/>
                        </a:rPr>
                        <a:t>Llengua</a:t>
                      </a:r>
                      <a:r>
                        <a:rPr lang="ca-ES" sz="1400" b="1" kern="1200" baseline="0" dirty="0">
                          <a:solidFill>
                            <a:schemeClr val="tx1"/>
                          </a:solidFill>
                          <a:latin typeface="Calibri" panose="020F0502020204030204" pitchFamily="34" charset="0"/>
                          <a:ea typeface="+mn-ea"/>
                          <a:cs typeface="Arial" panose="020B0604020202020204" pitchFamily="34" charset="0"/>
                        </a:rPr>
                        <a:t> </a:t>
                      </a:r>
                      <a:r>
                        <a:rPr lang="ca-ES" sz="1400" b="1" kern="1200" dirty="0">
                          <a:solidFill>
                            <a:schemeClr val="tx1"/>
                          </a:solidFill>
                          <a:latin typeface="Calibri" panose="020F0502020204030204" pitchFamily="34" charset="0"/>
                          <a:ea typeface="+mn-ea"/>
                          <a:cs typeface="Arial" panose="020B0604020202020204" pitchFamily="34" charset="0"/>
                        </a:rPr>
                        <a:t>estrangera </a:t>
                      </a:r>
                      <a:r>
                        <a:rPr lang="ca-ES" sz="1200" b="0" kern="1200" dirty="0">
                          <a:solidFill>
                            <a:schemeClr val="tx1"/>
                          </a:solidFill>
                          <a:latin typeface="Calibri" panose="020F0502020204030204" pitchFamily="34" charset="0"/>
                          <a:ea typeface="+mn-ea"/>
                          <a:cs typeface="Arial" panose="020B0604020202020204" pitchFamily="34" charset="0"/>
                        </a:rPr>
                        <a:t>(només</a:t>
                      </a:r>
                      <a:r>
                        <a:rPr lang="ca-ES" sz="1200" b="0" kern="1200" baseline="0" dirty="0">
                          <a:solidFill>
                            <a:schemeClr val="tx1"/>
                          </a:solidFill>
                          <a:latin typeface="Calibri" panose="020F0502020204030204" pitchFamily="34" charset="0"/>
                          <a:ea typeface="+mn-ea"/>
                          <a:cs typeface="Arial" panose="020B0604020202020204" pitchFamily="34" charset="0"/>
                        </a:rPr>
                        <a:t> +25)</a:t>
                      </a:r>
                      <a:endParaRPr lang="ca-ES" sz="1200" b="0" kern="1200" dirty="0">
                        <a:solidFill>
                          <a:schemeClr val="tx1"/>
                        </a:solidFill>
                        <a:latin typeface="Calibri" panose="020F0502020204030204" pitchFamily="34" charset="0"/>
                        <a:ea typeface="+mn-ea"/>
                        <a:cs typeface="Arial" panose="020B0604020202020204" pitchFamily="34" charset="0"/>
                      </a:endParaRP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0" name="Taula 1">
            <a:extLst>
              <a:ext uri="{FF2B5EF4-FFF2-40B4-BE49-F238E27FC236}">
                <a16:creationId xmlns:a16="http://schemas.microsoft.com/office/drawing/2014/main" id="{F1D829B6-3EBE-3343-B359-FA93D309BDE9}"/>
              </a:ext>
            </a:extLst>
          </p:cNvPr>
          <p:cNvGraphicFramePr>
            <a:graphicFrameLocks noGrp="1"/>
          </p:cNvGraphicFramePr>
          <p:nvPr>
            <p:extLst>
              <p:ext uri="{D42A27DB-BD31-4B8C-83A1-F6EECF244321}">
                <p14:modId xmlns:p14="http://schemas.microsoft.com/office/powerpoint/2010/main" val="3334728785"/>
              </p:ext>
            </p:extLst>
          </p:nvPr>
        </p:nvGraphicFramePr>
        <p:xfrm>
          <a:off x="4493263" y="1942903"/>
          <a:ext cx="3888680" cy="1432584"/>
        </p:xfrm>
        <a:graphic>
          <a:graphicData uri="http://schemas.openxmlformats.org/drawingml/2006/table">
            <a:tbl>
              <a:tblPr firstRow="1" bandRow="1">
                <a:tableStyleId>{5C22544A-7EE6-4342-B048-85BDC9FD1C3A}</a:tableStyleId>
              </a:tblPr>
              <a:tblGrid>
                <a:gridCol w="1396090">
                  <a:extLst>
                    <a:ext uri="{9D8B030D-6E8A-4147-A177-3AD203B41FA5}">
                      <a16:colId xmlns:a16="http://schemas.microsoft.com/office/drawing/2014/main" val="20000"/>
                    </a:ext>
                  </a:extLst>
                </a:gridCol>
                <a:gridCol w="2492590">
                  <a:extLst>
                    <a:ext uri="{9D8B030D-6E8A-4147-A177-3AD203B41FA5}">
                      <a16:colId xmlns:a16="http://schemas.microsoft.com/office/drawing/2014/main" val="20001"/>
                    </a:ext>
                  </a:extLst>
                </a:gridCol>
              </a:tblGrid>
              <a:tr h="411515">
                <a:tc>
                  <a:txBody>
                    <a:bodyPr/>
                    <a:lstStyle/>
                    <a:p>
                      <a:pPr algn="ctr"/>
                      <a:r>
                        <a:rPr lang="ca-ES" sz="1200" b="0" dirty="0">
                          <a:solidFill>
                            <a:schemeClr val="tx1">
                              <a:lumMod val="95000"/>
                              <a:lumOff val="5000"/>
                            </a:schemeClr>
                          </a:solidFill>
                          <a:latin typeface="Arial" panose="020B0604020202020204" pitchFamily="34" charset="0"/>
                          <a:cs typeface="Arial" panose="020B0604020202020204" pitchFamily="34" charset="0"/>
                        </a:rPr>
                        <a:t>HORARI</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a-ES" sz="1200" b="0" dirty="0">
                          <a:solidFill>
                            <a:schemeClr val="tx1">
                              <a:lumMod val="95000"/>
                              <a:lumOff val="5000"/>
                            </a:schemeClr>
                          </a:solidFill>
                          <a:latin typeface="Arial" panose="020B0604020202020204" pitchFamily="34" charset="0"/>
                          <a:cs typeface="Arial" panose="020B0604020202020204" pitchFamily="34" charset="0"/>
                        </a:rPr>
                        <a:t>DISSABTE 7 DE MAIG</a:t>
                      </a:r>
                    </a:p>
                    <a:p>
                      <a:r>
                        <a:rPr lang="ca-ES" sz="1200" b="0" dirty="0">
                          <a:solidFill>
                            <a:schemeClr val="tx1">
                              <a:lumMod val="95000"/>
                              <a:lumOff val="5000"/>
                            </a:schemeClr>
                          </a:solidFill>
                          <a:latin typeface="Arial" panose="020B0604020202020204" pitchFamily="34" charset="0"/>
                          <a:cs typeface="Arial" panose="020B0604020202020204" pitchFamily="34" charset="0"/>
                        </a:rPr>
                        <a:t>Només +25</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4344">
                <a:tc>
                  <a:txBody>
                    <a:bodyPr/>
                    <a:lstStyle/>
                    <a:p>
                      <a:pPr algn="ctr"/>
                      <a:r>
                        <a:rPr lang="ca-ES" sz="1200" b="0" dirty="0">
                          <a:solidFill>
                            <a:schemeClr val="bg1"/>
                          </a:solidFill>
                          <a:latin typeface="Arial" panose="020B0604020202020204" pitchFamily="34" charset="0"/>
                          <a:cs typeface="Arial" panose="020B0604020202020204" pitchFamily="34" charset="0"/>
                        </a:rPr>
                        <a:t>9.00</a:t>
                      </a:r>
                      <a:r>
                        <a:rPr lang="ca-ES" sz="1200" b="0" baseline="0" dirty="0">
                          <a:solidFill>
                            <a:schemeClr val="bg1"/>
                          </a:solidFill>
                          <a:latin typeface="Arial" panose="020B0604020202020204" pitchFamily="34" charset="0"/>
                          <a:cs typeface="Arial" panose="020B0604020202020204" pitchFamily="34" charset="0"/>
                        </a:rPr>
                        <a:t> – 9.30 H</a:t>
                      </a:r>
                      <a:endParaRPr lang="ca-ES" sz="1200" b="0" dirty="0">
                        <a:solidFill>
                          <a:schemeClr val="bg1"/>
                        </a:solidFill>
                        <a:latin typeface="Arial" panose="020B0604020202020204" pitchFamily="34" charset="0"/>
                        <a:cs typeface="Arial" panose="020B0604020202020204" pitchFamily="34" charset="0"/>
                      </a:endParaRP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ca-ES" sz="1200" b="0" dirty="0">
                          <a:solidFill>
                            <a:schemeClr val="bg1"/>
                          </a:solidFill>
                          <a:latin typeface="Arial" panose="020B0604020202020204" pitchFamily="34" charset="0"/>
                          <a:cs typeface="Arial" panose="020B0604020202020204" pitchFamily="34" charset="0"/>
                        </a:rPr>
                        <a:t>Comprovació de les dades dels candidats</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1"/>
                  </a:ext>
                </a:extLst>
              </a:tr>
              <a:tr h="0">
                <a:tc>
                  <a:txBody>
                    <a:bodyPr/>
                    <a:lstStyle/>
                    <a:p>
                      <a:pPr algn="ctr"/>
                      <a:r>
                        <a:rPr lang="ca-ES" sz="1200" b="0" dirty="0">
                          <a:solidFill>
                            <a:schemeClr val="tx1"/>
                          </a:solidFill>
                          <a:latin typeface="Arial" panose="020B0604020202020204" pitchFamily="34" charset="0"/>
                          <a:cs typeface="Arial" panose="020B0604020202020204" pitchFamily="34" charset="0"/>
                        </a:rPr>
                        <a:t>9.30</a:t>
                      </a:r>
                      <a:r>
                        <a:rPr lang="ca-ES" sz="1200" b="0" baseline="0" dirty="0">
                          <a:solidFill>
                            <a:schemeClr val="tx1"/>
                          </a:solidFill>
                          <a:latin typeface="Arial" panose="020B0604020202020204" pitchFamily="34" charset="0"/>
                          <a:cs typeface="Arial" panose="020B0604020202020204" pitchFamily="34" charset="0"/>
                        </a:rPr>
                        <a:t> – 12.30 H</a:t>
                      </a:r>
                      <a:endParaRPr lang="ca-ES" sz="1200" b="0" dirty="0">
                        <a:solidFill>
                          <a:schemeClr val="tx1"/>
                        </a:solidFill>
                        <a:latin typeface="Arial" panose="020B0604020202020204" pitchFamily="34" charset="0"/>
                        <a:cs typeface="Arial" panose="020B0604020202020204" pitchFamily="34" charset="0"/>
                      </a:endParaRP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ca-ES" sz="1400" b="1" kern="1200" dirty="0">
                          <a:solidFill>
                            <a:schemeClr val="tx1"/>
                          </a:solidFill>
                          <a:latin typeface="Calibri" panose="020F0502020204030204" pitchFamily="34" charset="0"/>
                          <a:ea typeface="+mn-ea"/>
                          <a:cs typeface="Arial" panose="020B0604020202020204" pitchFamily="34" charset="0"/>
                        </a:rPr>
                        <a:t>2 exàmens de matèries de l’opció triada</a:t>
                      </a:r>
                    </a:p>
                  </a:txBody>
                  <a:tcPr marL="91439" marR="91439"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539323" y="5085184"/>
            <a:ext cx="8281168" cy="584775"/>
          </a:xfrm>
          <a:prstGeom prst="rect">
            <a:avLst/>
          </a:prstGeom>
        </p:spPr>
        <p:txBody>
          <a:bodyPr wrap="square">
            <a:spAutoFit/>
          </a:bodyPr>
          <a:lstStyle/>
          <a:p>
            <a:r>
              <a:rPr lang="ca-ES" altLang="es-ES" sz="1600" b="1" dirty="0"/>
              <a:t>Estudiants amb NESE </a:t>
            </a:r>
            <a:r>
              <a:rPr lang="ca-ES" altLang="es-ES" sz="1600" dirty="0"/>
              <a:t>(Dislèxia / TDA-TDAH): disposa de 30 minuts més per matèria. </a:t>
            </a:r>
          </a:p>
          <a:p>
            <a:r>
              <a:rPr lang="ca-ES" altLang="es-ES" sz="1600" dirty="0"/>
              <a:t>Estudiants amb </a:t>
            </a:r>
            <a:r>
              <a:rPr lang="ca-ES" altLang="es-ES" sz="1600" i="1" dirty="0"/>
              <a:t>dislèxia:</a:t>
            </a:r>
            <a:r>
              <a:rPr lang="ca-ES" altLang="es-ES" sz="1600" dirty="0"/>
              <a:t> tenen criteris de correcció específics</a:t>
            </a:r>
            <a:endParaRPr lang="ca-E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ítol 1">
            <a:extLst>
              <a:ext uri="{FF2B5EF4-FFF2-40B4-BE49-F238E27FC236}">
                <a16:creationId xmlns:a16="http://schemas.microsoft.com/office/drawing/2014/main" id="{6CB6062F-83F0-9C44-AF12-A5EBB46636CF}"/>
              </a:ext>
            </a:extLst>
          </p:cNvPr>
          <p:cNvSpPr>
            <a:spLocks noGrp="1"/>
          </p:cNvSpPr>
          <p:nvPr>
            <p:ph type="title"/>
          </p:nvPr>
        </p:nvSpPr>
        <p:spPr/>
        <p:txBody>
          <a:bodyPr/>
          <a:lstStyle/>
          <a:p>
            <a:r>
              <a:rPr lang="ca-ES" altLang="ca-ES" dirty="0"/>
              <a:t>PAU + 25 / 45: Calendari</a:t>
            </a:r>
          </a:p>
        </p:txBody>
      </p:sp>
      <p:sp>
        <p:nvSpPr>
          <p:cNvPr id="17410" name="Contenidor de número de diapositiva 1">
            <a:extLst>
              <a:ext uri="{FF2B5EF4-FFF2-40B4-BE49-F238E27FC236}">
                <a16:creationId xmlns:a16="http://schemas.microsoft.com/office/drawing/2014/main" id="{6D2AD733-6DCD-174A-9AF4-7FB1BB8E4FC0}"/>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17</a:t>
            </a:fld>
            <a:endParaRPr lang="ca-ES" altLang="ca-ES">
              <a:solidFill>
                <a:srgbClr val="898989"/>
              </a:solidFill>
            </a:endParaRPr>
          </a:p>
        </p:txBody>
      </p:sp>
      <p:sp>
        <p:nvSpPr>
          <p:cNvPr id="17412" name="Rectangle 2">
            <a:extLst>
              <a:ext uri="{FF2B5EF4-FFF2-40B4-BE49-F238E27FC236}">
                <a16:creationId xmlns:a16="http://schemas.microsoft.com/office/drawing/2014/main" id="{5D9C43CE-825B-494D-884F-51E5CB9CA690}"/>
              </a:ext>
            </a:extLst>
          </p:cNvPr>
          <p:cNvSpPr txBox="1">
            <a:spLocks noChangeArrowheads="1"/>
          </p:cNvSpPr>
          <p:nvPr/>
        </p:nvSpPr>
        <p:spPr bwMode="auto">
          <a:xfrm>
            <a:off x="683568" y="1529135"/>
            <a:ext cx="2160240" cy="38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Resultats prova</a:t>
            </a:r>
            <a:endParaRPr lang="ca-ES" altLang="ca-ES" sz="1400" dirty="0">
              <a:ea typeface="ＭＳ Ｐゴシック" panose="020B0600070205080204" pitchFamily="34" charset="-128"/>
            </a:endParaRPr>
          </a:p>
        </p:txBody>
      </p:sp>
      <p:sp>
        <p:nvSpPr>
          <p:cNvPr id="12" name="Rectangle 11">
            <a:extLst>
              <a:ext uri="{FF2B5EF4-FFF2-40B4-BE49-F238E27FC236}">
                <a16:creationId xmlns:a16="http://schemas.microsoft.com/office/drawing/2014/main" id="{30E6DB9F-D689-D342-984A-FFFAFA15BD20}"/>
              </a:ext>
            </a:extLst>
          </p:cNvPr>
          <p:cNvSpPr/>
          <p:nvPr/>
        </p:nvSpPr>
        <p:spPr>
          <a:xfrm>
            <a:off x="4776656" y="1368550"/>
            <a:ext cx="1212800" cy="1015663"/>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4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24</a:t>
            </a:r>
          </a:p>
          <a:p>
            <a:pPr algn="ctr">
              <a:defRPr/>
            </a:pPr>
            <a:r>
              <a:rPr lang="ca-ES" sz="1400" b="1" dirty="0">
                <a:ea typeface="ＭＳ Ｐゴシック" charset="-128"/>
              </a:rPr>
              <a:t>MAIG</a:t>
            </a:r>
          </a:p>
        </p:txBody>
      </p:sp>
      <p:sp>
        <p:nvSpPr>
          <p:cNvPr id="23" name="Rectangle 11">
            <a:extLst>
              <a:ext uri="{FF2B5EF4-FFF2-40B4-BE49-F238E27FC236}">
                <a16:creationId xmlns:a16="http://schemas.microsoft.com/office/drawing/2014/main" id="{3719BCC9-F8EB-314A-B490-EF1DA5ACCCEE}"/>
              </a:ext>
            </a:extLst>
          </p:cNvPr>
          <p:cNvSpPr/>
          <p:nvPr/>
        </p:nvSpPr>
        <p:spPr>
          <a:xfrm>
            <a:off x="4776656" y="2726921"/>
            <a:ext cx="2148904" cy="677108"/>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Del 24 al 26 </a:t>
            </a:r>
            <a:endParaRPr lang="ca-ES" sz="4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a:p>
            <a:pPr algn="ctr">
              <a:defRPr/>
            </a:pPr>
            <a:r>
              <a:rPr lang="ca-ES" sz="1400" b="1" dirty="0">
                <a:ea typeface="ＭＳ Ｐゴシック" charset="-128"/>
              </a:rPr>
              <a:t>MAIG</a:t>
            </a:r>
          </a:p>
        </p:txBody>
      </p:sp>
      <p:sp>
        <p:nvSpPr>
          <p:cNvPr id="30" name="Rectangle 2">
            <a:extLst>
              <a:ext uri="{FF2B5EF4-FFF2-40B4-BE49-F238E27FC236}">
                <a16:creationId xmlns:a16="http://schemas.microsoft.com/office/drawing/2014/main" id="{A7AD750E-5C20-E04E-973B-5B8FB81CE34B}"/>
              </a:ext>
            </a:extLst>
          </p:cNvPr>
          <p:cNvSpPr txBox="1">
            <a:spLocks noChangeArrowheads="1"/>
          </p:cNvSpPr>
          <p:nvPr/>
        </p:nvSpPr>
        <p:spPr bwMode="auto">
          <a:xfrm>
            <a:off x="685053" y="4008957"/>
            <a:ext cx="2376264" cy="45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Resultats revisió</a:t>
            </a:r>
            <a:endParaRPr lang="ca-ES" altLang="ca-ES" sz="1400" dirty="0">
              <a:ea typeface="ＭＳ Ｐゴシック" panose="020B0600070205080204" pitchFamily="34" charset="-128"/>
            </a:endParaRPr>
          </a:p>
        </p:txBody>
      </p:sp>
      <p:sp>
        <p:nvSpPr>
          <p:cNvPr id="31" name="Rectangle 11">
            <a:extLst>
              <a:ext uri="{FF2B5EF4-FFF2-40B4-BE49-F238E27FC236}">
                <a16:creationId xmlns:a16="http://schemas.microsoft.com/office/drawing/2014/main" id="{4FE81644-A441-7040-8AF4-D3876EA86E5F}"/>
              </a:ext>
            </a:extLst>
          </p:cNvPr>
          <p:cNvSpPr/>
          <p:nvPr/>
        </p:nvSpPr>
        <p:spPr>
          <a:xfrm>
            <a:off x="4788024" y="3729633"/>
            <a:ext cx="1212800" cy="1015663"/>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4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3</a:t>
            </a:r>
          </a:p>
          <a:p>
            <a:pPr algn="ctr">
              <a:defRPr/>
            </a:pPr>
            <a:r>
              <a:rPr lang="ca-ES" sz="1400" b="1" dirty="0">
                <a:ea typeface="ＭＳ Ｐゴシック" charset="-128"/>
              </a:rPr>
              <a:t>JUNY</a:t>
            </a:r>
          </a:p>
        </p:txBody>
      </p:sp>
      <p:sp>
        <p:nvSpPr>
          <p:cNvPr id="2" name="QuadreDeText 1"/>
          <p:cNvSpPr txBox="1"/>
          <p:nvPr/>
        </p:nvSpPr>
        <p:spPr>
          <a:xfrm>
            <a:off x="711721" y="5117315"/>
            <a:ext cx="3528392" cy="984885"/>
          </a:xfrm>
          <a:prstGeom prst="rect">
            <a:avLst/>
          </a:prstGeom>
          <a:noFill/>
        </p:spPr>
        <p:txBody>
          <a:bodyPr wrap="square" rtlCol="0">
            <a:spAutoFit/>
          </a:bodyPr>
          <a:lstStyle/>
          <a:p>
            <a:r>
              <a:rPr lang="ca-ES" sz="2000" b="1" dirty="0">
                <a:latin typeface="Arial" panose="020B0604020202020204" pitchFamily="34" charset="0"/>
                <a:ea typeface="ＭＳ Ｐゴシック" panose="020B0600070205080204" pitchFamily="34" charset="-128"/>
              </a:rPr>
              <a:t>Sol·licitud/preinscripció entrevista +45</a:t>
            </a:r>
            <a:r>
              <a:rPr lang="ca-ES" dirty="0"/>
              <a:t> </a:t>
            </a:r>
          </a:p>
          <a:p>
            <a:r>
              <a:rPr lang="ca-ES" dirty="0"/>
              <a:t>(si s’ha superat la prova = &gt; 5)</a:t>
            </a:r>
          </a:p>
        </p:txBody>
      </p:sp>
      <p:sp>
        <p:nvSpPr>
          <p:cNvPr id="13" name="Rectangle 2">
            <a:extLst>
              <a:ext uri="{FF2B5EF4-FFF2-40B4-BE49-F238E27FC236}">
                <a16:creationId xmlns:a16="http://schemas.microsoft.com/office/drawing/2014/main" id="{A7AD750E-5C20-E04E-973B-5B8FB81CE34B}"/>
              </a:ext>
            </a:extLst>
          </p:cNvPr>
          <p:cNvSpPr txBox="1">
            <a:spLocks noChangeArrowheads="1"/>
          </p:cNvSpPr>
          <p:nvPr/>
        </p:nvSpPr>
        <p:spPr bwMode="auto">
          <a:xfrm>
            <a:off x="683568" y="2852936"/>
            <a:ext cx="2639366" cy="4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Sol·licituds</a:t>
            </a:r>
            <a:r>
              <a:rPr lang="ca-ES" altLang="ca-ES" sz="2000" b="1" dirty="0">
                <a:solidFill>
                  <a:srgbClr val="C00000"/>
                </a:solidFill>
                <a:ea typeface="ＭＳ Ｐゴシック" panose="020B0600070205080204" pitchFamily="34" charset="-128"/>
              </a:rPr>
              <a:t> </a:t>
            </a:r>
            <a:r>
              <a:rPr lang="ca-ES" altLang="ca-ES" sz="2000" b="1" dirty="0">
                <a:ea typeface="ＭＳ Ｐゴシック" panose="020B0600070205080204" pitchFamily="34" charset="-128"/>
              </a:rPr>
              <a:t>revisió</a:t>
            </a:r>
            <a:endParaRPr lang="ca-ES" altLang="ca-ES" sz="1400" dirty="0">
              <a:ea typeface="ＭＳ Ｐゴシック" panose="020B0600070205080204" pitchFamily="34" charset="-128"/>
            </a:endParaRPr>
          </a:p>
        </p:txBody>
      </p:sp>
      <p:sp>
        <p:nvSpPr>
          <p:cNvPr id="15" name="Rectangle 11">
            <a:extLst>
              <a:ext uri="{FF2B5EF4-FFF2-40B4-BE49-F238E27FC236}">
                <a16:creationId xmlns:a16="http://schemas.microsoft.com/office/drawing/2014/main" id="{3719BCC9-F8EB-314A-B490-EF1DA5ACCCEE}"/>
              </a:ext>
            </a:extLst>
          </p:cNvPr>
          <p:cNvSpPr/>
          <p:nvPr/>
        </p:nvSpPr>
        <p:spPr>
          <a:xfrm>
            <a:off x="4788024" y="5117315"/>
            <a:ext cx="2148904" cy="677108"/>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Del 7 al 12</a:t>
            </a:r>
            <a:endParaRPr lang="ca-ES" sz="4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a:p>
            <a:pPr algn="ctr">
              <a:defRPr/>
            </a:pPr>
            <a:r>
              <a:rPr lang="ca-ES" sz="1400" b="1" dirty="0">
                <a:ea typeface="ＭＳ Ｐゴシック" charset="-128"/>
              </a:rPr>
              <a:t>JUNY</a:t>
            </a:r>
          </a:p>
        </p:txBody>
      </p:sp>
    </p:spTree>
    <p:extLst>
      <p:ext uri="{BB962C8B-B14F-4D97-AF65-F5344CB8AC3E}">
        <p14:creationId xmlns:p14="http://schemas.microsoft.com/office/powerpoint/2010/main" val="343262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ol 1">
            <a:extLst>
              <a:ext uri="{FF2B5EF4-FFF2-40B4-BE49-F238E27FC236}">
                <a16:creationId xmlns:a16="http://schemas.microsoft.com/office/drawing/2014/main" id="{B7E0DF40-6062-E849-A7D5-4F9068E03EBA}"/>
              </a:ext>
            </a:extLst>
          </p:cNvPr>
          <p:cNvSpPr>
            <a:spLocks noGrp="1"/>
          </p:cNvSpPr>
          <p:nvPr>
            <p:ph type="title"/>
          </p:nvPr>
        </p:nvSpPr>
        <p:spPr/>
        <p:txBody>
          <a:bodyPr/>
          <a:lstStyle/>
          <a:p>
            <a:pPr eaLnBrk="1" hangingPunct="1"/>
            <a:r>
              <a:rPr lang="ca-ES" altLang="ca-ES" dirty="0"/>
              <a:t>PAU +25: Qualificacions</a:t>
            </a:r>
          </a:p>
        </p:txBody>
      </p:sp>
      <p:sp>
        <p:nvSpPr>
          <p:cNvPr id="23554" name="Contenidor de número de diapositiva 1">
            <a:extLst>
              <a:ext uri="{FF2B5EF4-FFF2-40B4-BE49-F238E27FC236}">
                <a16:creationId xmlns:a16="http://schemas.microsoft.com/office/drawing/2014/main" id="{EBB5C4EA-FFB3-DD48-85E1-ABB7A23B901E}"/>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6CD935E0-B2B8-CE47-B9BB-771E24FF95E0}" type="slidenum">
              <a:rPr lang="ca-ES" altLang="ca-ES" smtClean="0">
                <a:solidFill>
                  <a:srgbClr val="898989"/>
                </a:solidFill>
              </a:rPr>
              <a:pPr>
                <a:spcBef>
                  <a:spcPct val="0"/>
                </a:spcBef>
                <a:buClrTx/>
                <a:buFontTx/>
                <a:buNone/>
              </a:pPr>
              <a:t>18</a:t>
            </a:fld>
            <a:endParaRPr lang="ca-ES" altLang="ca-ES">
              <a:solidFill>
                <a:srgbClr val="898989"/>
              </a:solidFill>
            </a:endParaRPr>
          </a:p>
        </p:txBody>
      </p:sp>
      <p:sp>
        <p:nvSpPr>
          <p:cNvPr id="3" name="Rectangle 2">
            <a:extLst>
              <a:ext uri="{FF2B5EF4-FFF2-40B4-BE49-F238E27FC236}">
                <a16:creationId xmlns:a16="http://schemas.microsoft.com/office/drawing/2014/main" id="{112DE191-368D-8E48-8EBF-30E093478DC2}"/>
              </a:ext>
            </a:extLst>
          </p:cNvPr>
          <p:cNvSpPr/>
          <p:nvPr/>
        </p:nvSpPr>
        <p:spPr>
          <a:xfrm>
            <a:off x="467549" y="1362074"/>
            <a:ext cx="4104443" cy="318588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sz="1100" b="1" dirty="0">
              <a:solidFill>
                <a:schemeClr val="tx1"/>
              </a:solidFill>
              <a:cs typeface="Arial" pitchFamily="34" charset="0"/>
            </a:endParaRPr>
          </a:p>
        </p:txBody>
      </p:sp>
      <p:sp>
        <p:nvSpPr>
          <p:cNvPr id="23" name="Rectangle arrodonit 22">
            <a:extLst>
              <a:ext uri="{FF2B5EF4-FFF2-40B4-BE49-F238E27FC236}">
                <a16:creationId xmlns:a16="http://schemas.microsoft.com/office/drawing/2014/main" id="{6FF610C0-07DA-F64C-888E-70906341FBEC}"/>
              </a:ext>
            </a:extLst>
          </p:cNvPr>
          <p:cNvSpPr/>
          <p:nvPr/>
        </p:nvSpPr>
        <p:spPr>
          <a:xfrm>
            <a:off x="2670175" y="5362392"/>
            <a:ext cx="3659188" cy="576263"/>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ca-ES" sz="2400" b="1" dirty="0">
                <a:solidFill>
                  <a:schemeClr val="tx1"/>
                </a:solidFill>
                <a:cs typeface="Arial" pitchFamily="34" charset="0"/>
              </a:rPr>
              <a:t>UNIVERSITAT</a:t>
            </a:r>
          </a:p>
        </p:txBody>
      </p:sp>
      <p:cxnSp>
        <p:nvCxnSpPr>
          <p:cNvPr id="24" name="Connector de fletxa recta 23">
            <a:extLst>
              <a:ext uri="{FF2B5EF4-FFF2-40B4-BE49-F238E27FC236}">
                <a16:creationId xmlns:a16="http://schemas.microsoft.com/office/drawing/2014/main" id="{AEC3F3AD-C0F4-B548-A1DC-C84EAFC5254B}"/>
              </a:ext>
            </a:extLst>
          </p:cNvPr>
          <p:cNvCxnSpPr>
            <a:cxnSpLocks/>
          </p:cNvCxnSpPr>
          <p:nvPr/>
        </p:nvCxnSpPr>
        <p:spPr>
          <a:xfrm>
            <a:off x="4517998" y="4737100"/>
            <a:ext cx="10319" cy="625292"/>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5E6D52B2-4348-724B-8314-B186042F818B}"/>
              </a:ext>
            </a:extLst>
          </p:cNvPr>
          <p:cNvSpPr/>
          <p:nvPr/>
        </p:nvSpPr>
        <p:spPr>
          <a:xfrm>
            <a:off x="1850451" y="3660456"/>
            <a:ext cx="1417376" cy="830997"/>
          </a:xfrm>
          <a:prstGeom prst="rect">
            <a:avLst/>
          </a:prstGeom>
        </p:spPr>
        <p:txBody>
          <a:bodyPr wrap="none">
            <a:spAutoFit/>
          </a:bodyPr>
          <a:lstStyle/>
          <a:p>
            <a:pPr algn="ctr" eaLnBrk="1" hangingPunct="1">
              <a:defRPr/>
            </a:pPr>
            <a:r>
              <a:rPr lang="ca-ES" sz="4800" b="1" dirty="0">
                <a:latin typeface="Arial" panose="020B0604020202020204" pitchFamily="34" charset="0"/>
              </a:rPr>
              <a:t>50%</a:t>
            </a:r>
          </a:p>
        </p:txBody>
      </p:sp>
      <p:sp>
        <p:nvSpPr>
          <p:cNvPr id="4" name="Rectángulo 3">
            <a:extLst>
              <a:ext uri="{FF2B5EF4-FFF2-40B4-BE49-F238E27FC236}">
                <a16:creationId xmlns:a16="http://schemas.microsoft.com/office/drawing/2014/main" id="{683351BD-61D9-6B4E-A9C2-958E0E32B596}"/>
              </a:ext>
            </a:extLst>
          </p:cNvPr>
          <p:cNvSpPr/>
          <p:nvPr/>
        </p:nvSpPr>
        <p:spPr>
          <a:xfrm>
            <a:off x="539552" y="1451354"/>
            <a:ext cx="3888432" cy="369332"/>
          </a:xfrm>
          <a:prstGeom prst="rect">
            <a:avLst/>
          </a:prstGeom>
        </p:spPr>
        <p:txBody>
          <a:bodyPr wrap="square">
            <a:spAutoFit/>
          </a:bodyPr>
          <a:lstStyle/>
          <a:p>
            <a:pPr algn="ctr" eaLnBrk="1" hangingPunct="1">
              <a:defRPr/>
            </a:pPr>
            <a:r>
              <a:rPr lang="ca-ES" b="1" dirty="0">
                <a:latin typeface="Arial" panose="020B0604020202020204" pitchFamily="34" charset="0"/>
              </a:rPr>
              <a:t>Fase general</a:t>
            </a:r>
          </a:p>
        </p:txBody>
      </p:sp>
      <p:sp>
        <p:nvSpPr>
          <p:cNvPr id="12" name="Rectangle 8">
            <a:extLst>
              <a:ext uri="{FF2B5EF4-FFF2-40B4-BE49-F238E27FC236}">
                <a16:creationId xmlns:a16="http://schemas.microsoft.com/office/drawing/2014/main" id="{4C148E8E-13C7-5F4C-9484-E4DF06319EA1}"/>
              </a:ext>
            </a:extLst>
          </p:cNvPr>
          <p:cNvSpPr/>
          <p:nvPr/>
        </p:nvSpPr>
        <p:spPr>
          <a:xfrm>
            <a:off x="774229" y="2100057"/>
            <a:ext cx="798082" cy="10818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hangingPunct="1">
              <a:defRPr/>
            </a:pPr>
            <a:r>
              <a:rPr lang="ca-ES" sz="900" b="1" dirty="0">
                <a:solidFill>
                  <a:schemeClr val="tx1"/>
                </a:solidFill>
                <a:cs typeface="Arial" pitchFamily="34" charset="0"/>
              </a:rPr>
              <a:t>Llengua</a:t>
            </a:r>
          </a:p>
          <a:p>
            <a:pPr algn="ctr" eaLnBrk="1" hangingPunct="1">
              <a:defRPr/>
            </a:pPr>
            <a:r>
              <a:rPr lang="ca-ES" sz="900" b="1" dirty="0">
                <a:solidFill>
                  <a:schemeClr val="tx1"/>
                </a:solidFill>
                <a:cs typeface="Arial" pitchFamily="34" charset="0"/>
              </a:rPr>
              <a:t>catalana</a:t>
            </a:r>
          </a:p>
        </p:txBody>
      </p:sp>
      <p:sp>
        <p:nvSpPr>
          <p:cNvPr id="16" name="Rectangle 8">
            <a:extLst>
              <a:ext uri="{FF2B5EF4-FFF2-40B4-BE49-F238E27FC236}">
                <a16:creationId xmlns:a16="http://schemas.microsoft.com/office/drawing/2014/main" id="{91DEF2CE-BF49-8F47-8B8D-A6689251ECE0}"/>
              </a:ext>
            </a:extLst>
          </p:cNvPr>
          <p:cNvSpPr/>
          <p:nvPr/>
        </p:nvSpPr>
        <p:spPr>
          <a:xfrm>
            <a:off x="1623955" y="2100056"/>
            <a:ext cx="816362" cy="10818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hangingPunct="1">
              <a:defRPr/>
            </a:pPr>
            <a:r>
              <a:rPr lang="ca-ES" sz="900" b="1" dirty="0">
                <a:solidFill>
                  <a:schemeClr val="tx1"/>
                </a:solidFill>
                <a:cs typeface="Arial" pitchFamily="34" charset="0"/>
              </a:rPr>
              <a:t>Llengua</a:t>
            </a:r>
          </a:p>
          <a:p>
            <a:pPr algn="ctr" eaLnBrk="1" hangingPunct="1">
              <a:defRPr/>
            </a:pPr>
            <a:r>
              <a:rPr lang="ca-ES" sz="900" b="1" dirty="0">
                <a:solidFill>
                  <a:schemeClr val="tx1"/>
                </a:solidFill>
                <a:cs typeface="Arial" pitchFamily="34" charset="0"/>
              </a:rPr>
              <a:t>Castellana</a:t>
            </a:r>
          </a:p>
        </p:txBody>
      </p:sp>
      <p:sp>
        <p:nvSpPr>
          <p:cNvPr id="17" name="Rectangle 8">
            <a:extLst>
              <a:ext uri="{FF2B5EF4-FFF2-40B4-BE49-F238E27FC236}">
                <a16:creationId xmlns:a16="http://schemas.microsoft.com/office/drawing/2014/main" id="{EE8619F7-67D2-B24B-AF46-F9F5B345E42B}"/>
              </a:ext>
            </a:extLst>
          </p:cNvPr>
          <p:cNvSpPr/>
          <p:nvPr/>
        </p:nvSpPr>
        <p:spPr>
          <a:xfrm>
            <a:off x="2507882" y="2094631"/>
            <a:ext cx="816362" cy="10818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hangingPunct="1">
              <a:defRPr/>
            </a:pPr>
            <a:r>
              <a:rPr lang="ca-ES" sz="900" b="1" dirty="0">
                <a:solidFill>
                  <a:schemeClr val="tx1"/>
                </a:solidFill>
                <a:cs typeface="Arial" pitchFamily="34" charset="0"/>
              </a:rPr>
              <a:t>Llengua</a:t>
            </a:r>
          </a:p>
          <a:p>
            <a:pPr algn="ctr" eaLnBrk="1" hangingPunct="1">
              <a:defRPr/>
            </a:pPr>
            <a:r>
              <a:rPr lang="ca-ES" sz="900" b="1" dirty="0">
                <a:solidFill>
                  <a:schemeClr val="tx1"/>
                </a:solidFill>
                <a:cs typeface="Arial" pitchFamily="34" charset="0"/>
              </a:rPr>
              <a:t>estrangera</a:t>
            </a:r>
          </a:p>
        </p:txBody>
      </p:sp>
      <p:sp>
        <p:nvSpPr>
          <p:cNvPr id="18" name="Rectangle 8">
            <a:extLst>
              <a:ext uri="{FF2B5EF4-FFF2-40B4-BE49-F238E27FC236}">
                <a16:creationId xmlns:a16="http://schemas.microsoft.com/office/drawing/2014/main" id="{FC7ACCFB-6613-534A-AC10-8A360533696E}"/>
              </a:ext>
            </a:extLst>
          </p:cNvPr>
          <p:cNvSpPr/>
          <p:nvPr/>
        </p:nvSpPr>
        <p:spPr>
          <a:xfrm>
            <a:off x="3391809" y="2094631"/>
            <a:ext cx="816362" cy="10818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hangingPunct="1">
              <a:defRPr/>
            </a:pPr>
            <a:r>
              <a:rPr lang="ca-ES" sz="900" b="1" dirty="0">
                <a:solidFill>
                  <a:schemeClr val="tx1"/>
                </a:solidFill>
                <a:cs typeface="Arial" pitchFamily="34" charset="0"/>
              </a:rPr>
              <a:t>Comentari de text</a:t>
            </a:r>
          </a:p>
        </p:txBody>
      </p:sp>
      <p:sp>
        <p:nvSpPr>
          <p:cNvPr id="19" name="Rectángulo 18">
            <a:extLst>
              <a:ext uri="{FF2B5EF4-FFF2-40B4-BE49-F238E27FC236}">
                <a16:creationId xmlns:a16="http://schemas.microsoft.com/office/drawing/2014/main" id="{75FF86CE-5025-D64A-B19B-ABC664C76F75}"/>
              </a:ext>
            </a:extLst>
          </p:cNvPr>
          <p:cNvSpPr/>
          <p:nvPr/>
        </p:nvSpPr>
        <p:spPr>
          <a:xfrm>
            <a:off x="896191" y="2789062"/>
            <a:ext cx="646331" cy="369332"/>
          </a:xfrm>
          <a:prstGeom prst="rect">
            <a:avLst/>
          </a:prstGeom>
        </p:spPr>
        <p:txBody>
          <a:bodyPr wrap="none">
            <a:spAutoFit/>
          </a:bodyPr>
          <a:lstStyle/>
          <a:p>
            <a:pPr algn="ctr" eaLnBrk="1" hangingPunct="1">
              <a:defRPr/>
            </a:pPr>
            <a:r>
              <a:rPr lang="ca-ES" b="1" dirty="0">
                <a:latin typeface="Arial" panose="020B0604020202020204" pitchFamily="34" charset="0"/>
              </a:rPr>
              <a:t>25%</a:t>
            </a:r>
          </a:p>
        </p:txBody>
      </p:sp>
      <p:sp>
        <p:nvSpPr>
          <p:cNvPr id="20" name="Rectángulo 19">
            <a:extLst>
              <a:ext uri="{FF2B5EF4-FFF2-40B4-BE49-F238E27FC236}">
                <a16:creationId xmlns:a16="http://schemas.microsoft.com/office/drawing/2014/main" id="{98D8FB35-BAD6-304F-8A74-8B8D0459D41F}"/>
              </a:ext>
            </a:extLst>
          </p:cNvPr>
          <p:cNvSpPr/>
          <p:nvPr/>
        </p:nvSpPr>
        <p:spPr>
          <a:xfrm>
            <a:off x="1731391" y="2789062"/>
            <a:ext cx="646331" cy="369332"/>
          </a:xfrm>
          <a:prstGeom prst="rect">
            <a:avLst/>
          </a:prstGeom>
        </p:spPr>
        <p:txBody>
          <a:bodyPr wrap="none">
            <a:spAutoFit/>
          </a:bodyPr>
          <a:lstStyle/>
          <a:p>
            <a:pPr algn="ctr" eaLnBrk="1" hangingPunct="1">
              <a:defRPr/>
            </a:pPr>
            <a:r>
              <a:rPr lang="ca-ES" b="1" dirty="0">
                <a:latin typeface="Arial" panose="020B0604020202020204" pitchFamily="34" charset="0"/>
              </a:rPr>
              <a:t>25%</a:t>
            </a:r>
          </a:p>
        </p:txBody>
      </p:sp>
      <p:sp>
        <p:nvSpPr>
          <p:cNvPr id="25" name="Rectángulo 24">
            <a:extLst>
              <a:ext uri="{FF2B5EF4-FFF2-40B4-BE49-F238E27FC236}">
                <a16:creationId xmlns:a16="http://schemas.microsoft.com/office/drawing/2014/main" id="{07EE6AB3-C063-BE45-B32D-5B9F5CF87642}"/>
              </a:ext>
            </a:extLst>
          </p:cNvPr>
          <p:cNvSpPr/>
          <p:nvPr/>
        </p:nvSpPr>
        <p:spPr>
          <a:xfrm>
            <a:off x="2609791" y="2789062"/>
            <a:ext cx="646331" cy="369332"/>
          </a:xfrm>
          <a:prstGeom prst="rect">
            <a:avLst/>
          </a:prstGeom>
        </p:spPr>
        <p:txBody>
          <a:bodyPr wrap="none">
            <a:spAutoFit/>
          </a:bodyPr>
          <a:lstStyle/>
          <a:p>
            <a:pPr algn="ctr" eaLnBrk="1" hangingPunct="1">
              <a:defRPr/>
            </a:pPr>
            <a:r>
              <a:rPr lang="ca-ES" b="1" dirty="0">
                <a:latin typeface="Arial" panose="020B0604020202020204" pitchFamily="34" charset="0"/>
              </a:rPr>
              <a:t>25%</a:t>
            </a:r>
          </a:p>
        </p:txBody>
      </p:sp>
      <p:sp>
        <p:nvSpPr>
          <p:cNvPr id="26" name="Rectángulo 25">
            <a:extLst>
              <a:ext uri="{FF2B5EF4-FFF2-40B4-BE49-F238E27FC236}">
                <a16:creationId xmlns:a16="http://schemas.microsoft.com/office/drawing/2014/main" id="{8E130CB8-97C8-6F46-854A-075A17676EA7}"/>
              </a:ext>
            </a:extLst>
          </p:cNvPr>
          <p:cNvSpPr/>
          <p:nvPr/>
        </p:nvSpPr>
        <p:spPr>
          <a:xfrm>
            <a:off x="3466591" y="2789062"/>
            <a:ext cx="646331" cy="369332"/>
          </a:xfrm>
          <a:prstGeom prst="rect">
            <a:avLst/>
          </a:prstGeom>
        </p:spPr>
        <p:txBody>
          <a:bodyPr wrap="none">
            <a:spAutoFit/>
          </a:bodyPr>
          <a:lstStyle/>
          <a:p>
            <a:pPr algn="ctr" eaLnBrk="1" hangingPunct="1">
              <a:defRPr/>
            </a:pPr>
            <a:r>
              <a:rPr lang="ca-ES" b="1" dirty="0">
                <a:latin typeface="Arial" panose="020B0604020202020204" pitchFamily="34" charset="0"/>
              </a:rPr>
              <a:t>25%</a:t>
            </a:r>
          </a:p>
        </p:txBody>
      </p:sp>
      <p:sp>
        <p:nvSpPr>
          <p:cNvPr id="27" name="Oval 20">
            <a:extLst>
              <a:ext uri="{FF2B5EF4-FFF2-40B4-BE49-F238E27FC236}">
                <a16:creationId xmlns:a16="http://schemas.microsoft.com/office/drawing/2014/main" id="{E9B481EA-CC0E-184B-9D67-6DEA795D9AF9}"/>
              </a:ext>
            </a:extLst>
          </p:cNvPr>
          <p:cNvSpPr>
            <a:spLocks/>
          </p:cNvSpPr>
          <p:nvPr/>
        </p:nvSpPr>
        <p:spPr>
          <a:xfrm>
            <a:off x="2187068" y="3050754"/>
            <a:ext cx="609785" cy="609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ca-ES" sz="1000" b="1" dirty="0">
                <a:cs typeface="Arial" pitchFamily="34" charset="0"/>
              </a:rPr>
              <a:t>MÍNIM</a:t>
            </a:r>
          </a:p>
          <a:p>
            <a:pPr algn="ctr" eaLnBrk="1" hangingPunct="1">
              <a:defRPr/>
            </a:pPr>
            <a:r>
              <a:rPr lang="es-ES_tradnl" altLang="ca-ES" sz="1000" b="1" dirty="0">
                <a:solidFill>
                  <a:srgbClr val="FFFFFF"/>
                </a:solidFill>
                <a:sym typeface="Symbol" panose="05050102010706020507" pitchFamily="18" charset="2"/>
              </a:rPr>
              <a:t> 4,000</a:t>
            </a:r>
            <a:endParaRPr lang="ca-ES" altLang="ca-ES" sz="1000" b="1" dirty="0">
              <a:solidFill>
                <a:schemeClr val="bg1"/>
              </a:solidFill>
            </a:endParaRPr>
          </a:p>
        </p:txBody>
      </p:sp>
      <p:sp>
        <p:nvSpPr>
          <p:cNvPr id="28" name="Rectangle 2">
            <a:extLst>
              <a:ext uri="{FF2B5EF4-FFF2-40B4-BE49-F238E27FC236}">
                <a16:creationId xmlns:a16="http://schemas.microsoft.com/office/drawing/2014/main" id="{3579D8EB-1E8A-9B45-A382-0D3965B922D3}"/>
              </a:ext>
            </a:extLst>
          </p:cNvPr>
          <p:cNvSpPr/>
          <p:nvPr/>
        </p:nvSpPr>
        <p:spPr>
          <a:xfrm>
            <a:off x="4541585" y="1373976"/>
            <a:ext cx="4104443" cy="318588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sz="1100" b="1" dirty="0">
              <a:solidFill>
                <a:schemeClr val="tx1"/>
              </a:solidFill>
              <a:cs typeface="Arial" pitchFamily="34" charset="0"/>
            </a:endParaRPr>
          </a:p>
        </p:txBody>
      </p:sp>
      <p:sp>
        <p:nvSpPr>
          <p:cNvPr id="29" name="Rectángulo 28">
            <a:extLst>
              <a:ext uri="{FF2B5EF4-FFF2-40B4-BE49-F238E27FC236}">
                <a16:creationId xmlns:a16="http://schemas.microsoft.com/office/drawing/2014/main" id="{2080D099-ED93-874A-9ACE-90038009451D}"/>
              </a:ext>
            </a:extLst>
          </p:cNvPr>
          <p:cNvSpPr/>
          <p:nvPr/>
        </p:nvSpPr>
        <p:spPr>
          <a:xfrm>
            <a:off x="5954910" y="3660456"/>
            <a:ext cx="1417376" cy="830997"/>
          </a:xfrm>
          <a:prstGeom prst="rect">
            <a:avLst/>
          </a:prstGeom>
        </p:spPr>
        <p:txBody>
          <a:bodyPr wrap="none">
            <a:spAutoFit/>
          </a:bodyPr>
          <a:lstStyle/>
          <a:p>
            <a:pPr algn="ctr" eaLnBrk="1" hangingPunct="1">
              <a:defRPr/>
            </a:pPr>
            <a:r>
              <a:rPr lang="ca-ES" sz="4800" b="1" dirty="0">
                <a:latin typeface="Arial" panose="020B0604020202020204" pitchFamily="34" charset="0"/>
              </a:rPr>
              <a:t>50%</a:t>
            </a:r>
          </a:p>
        </p:txBody>
      </p:sp>
      <p:sp>
        <p:nvSpPr>
          <p:cNvPr id="30" name="Rectángulo 29">
            <a:extLst>
              <a:ext uri="{FF2B5EF4-FFF2-40B4-BE49-F238E27FC236}">
                <a16:creationId xmlns:a16="http://schemas.microsoft.com/office/drawing/2014/main" id="{BC61D776-56CE-7840-82D5-B1F823E5FF41}"/>
              </a:ext>
            </a:extLst>
          </p:cNvPr>
          <p:cNvSpPr/>
          <p:nvPr/>
        </p:nvSpPr>
        <p:spPr>
          <a:xfrm>
            <a:off x="4644011" y="1451354"/>
            <a:ext cx="3888432" cy="369332"/>
          </a:xfrm>
          <a:prstGeom prst="rect">
            <a:avLst/>
          </a:prstGeom>
        </p:spPr>
        <p:txBody>
          <a:bodyPr wrap="square">
            <a:spAutoFit/>
          </a:bodyPr>
          <a:lstStyle/>
          <a:p>
            <a:pPr algn="ctr" eaLnBrk="1" hangingPunct="1">
              <a:defRPr/>
            </a:pPr>
            <a:r>
              <a:rPr lang="ca-ES" b="1" dirty="0">
                <a:latin typeface="Arial" panose="020B0604020202020204" pitchFamily="34" charset="0"/>
              </a:rPr>
              <a:t>Fase específica</a:t>
            </a:r>
          </a:p>
        </p:txBody>
      </p:sp>
      <p:sp>
        <p:nvSpPr>
          <p:cNvPr id="32" name="Rectangle 8">
            <a:extLst>
              <a:ext uri="{FF2B5EF4-FFF2-40B4-BE49-F238E27FC236}">
                <a16:creationId xmlns:a16="http://schemas.microsoft.com/office/drawing/2014/main" id="{94AFE2DA-FCDF-9349-904A-13E994445554}"/>
              </a:ext>
            </a:extLst>
          </p:cNvPr>
          <p:cNvSpPr/>
          <p:nvPr/>
        </p:nvSpPr>
        <p:spPr>
          <a:xfrm>
            <a:off x="5728414" y="2100056"/>
            <a:ext cx="816362" cy="10818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hangingPunct="1">
              <a:defRPr/>
            </a:pPr>
            <a:r>
              <a:rPr lang="ca-ES" sz="900" b="1" dirty="0">
                <a:solidFill>
                  <a:schemeClr val="tx1"/>
                </a:solidFill>
                <a:cs typeface="Arial" pitchFamily="34" charset="0"/>
              </a:rPr>
              <a:t>Matèria</a:t>
            </a:r>
            <a:br>
              <a:rPr lang="ca-ES" sz="900" b="1" dirty="0">
                <a:solidFill>
                  <a:schemeClr val="tx1"/>
                </a:solidFill>
                <a:cs typeface="Arial" pitchFamily="34" charset="0"/>
              </a:rPr>
            </a:br>
            <a:r>
              <a:rPr lang="ca-ES" sz="900" b="1" dirty="0">
                <a:solidFill>
                  <a:schemeClr val="tx1"/>
                </a:solidFill>
                <a:cs typeface="Arial" pitchFamily="34" charset="0"/>
              </a:rPr>
              <a:t>opció</a:t>
            </a:r>
          </a:p>
          <a:p>
            <a:pPr algn="ctr" eaLnBrk="1" hangingPunct="1">
              <a:defRPr/>
            </a:pPr>
            <a:r>
              <a:rPr lang="ca-ES" sz="900" b="1" dirty="0">
                <a:solidFill>
                  <a:schemeClr val="tx1"/>
                </a:solidFill>
                <a:cs typeface="Arial" pitchFamily="34" charset="0"/>
              </a:rPr>
              <a:t>escollida</a:t>
            </a:r>
          </a:p>
        </p:txBody>
      </p:sp>
      <p:sp>
        <p:nvSpPr>
          <p:cNvPr id="33" name="Rectangle 8">
            <a:extLst>
              <a:ext uri="{FF2B5EF4-FFF2-40B4-BE49-F238E27FC236}">
                <a16:creationId xmlns:a16="http://schemas.microsoft.com/office/drawing/2014/main" id="{3A22B76C-F341-6C4E-9CB5-83400FA44C0E}"/>
              </a:ext>
            </a:extLst>
          </p:cNvPr>
          <p:cNvSpPr/>
          <p:nvPr/>
        </p:nvSpPr>
        <p:spPr>
          <a:xfrm>
            <a:off x="6612341" y="2094631"/>
            <a:ext cx="816362" cy="10818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hangingPunct="1">
              <a:defRPr/>
            </a:pPr>
            <a:r>
              <a:rPr lang="ca-ES" sz="900" b="1" dirty="0">
                <a:solidFill>
                  <a:schemeClr val="tx1"/>
                </a:solidFill>
                <a:cs typeface="Arial" pitchFamily="34" charset="0"/>
              </a:rPr>
              <a:t>Matèria opció</a:t>
            </a:r>
          </a:p>
          <a:p>
            <a:pPr algn="ctr" eaLnBrk="1" hangingPunct="1">
              <a:defRPr/>
            </a:pPr>
            <a:r>
              <a:rPr lang="ca-ES" sz="900" b="1" dirty="0">
                <a:solidFill>
                  <a:schemeClr val="tx1"/>
                </a:solidFill>
                <a:cs typeface="Arial" pitchFamily="34" charset="0"/>
              </a:rPr>
              <a:t>escollida</a:t>
            </a:r>
          </a:p>
        </p:txBody>
      </p:sp>
      <p:sp>
        <p:nvSpPr>
          <p:cNvPr id="36" name="Rectángulo 35">
            <a:extLst>
              <a:ext uri="{FF2B5EF4-FFF2-40B4-BE49-F238E27FC236}">
                <a16:creationId xmlns:a16="http://schemas.microsoft.com/office/drawing/2014/main" id="{741DD7CF-4DEC-0041-A241-9161157900A1}"/>
              </a:ext>
            </a:extLst>
          </p:cNvPr>
          <p:cNvSpPr/>
          <p:nvPr/>
        </p:nvSpPr>
        <p:spPr>
          <a:xfrm>
            <a:off x="5835850" y="2789062"/>
            <a:ext cx="646331" cy="369332"/>
          </a:xfrm>
          <a:prstGeom prst="rect">
            <a:avLst/>
          </a:prstGeom>
        </p:spPr>
        <p:txBody>
          <a:bodyPr wrap="none">
            <a:spAutoFit/>
          </a:bodyPr>
          <a:lstStyle/>
          <a:p>
            <a:pPr algn="ctr" eaLnBrk="1" hangingPunct="1">
              <a:defRPr/>
            </a:pPr>
            <a:r>
              <a:rPr lang="ca-ES" b="1" dirty="0">
                <a:latin typeface="Arial" panose="020B0604020202020204" pitchFamily="34" charset="0"/>
              </a:rPr>
              <a:t>50%</a:t>
            </a:r>
          </a:p>
        </p:txBody>
      </p:sp>
      <p:sp>
        <p:nvSpPr>
          <p:cNvPr id="37" name="Rectángulo 36">
            <a:extLst>
              <a:ext uri="{FF2B5EF4-FFF2-40B4-BE49-F238E27FC236}">
                <a16:creationId xmlns:a16="http://schemas.microsoft.com/office/drawing/2014/main" id="{336E63CF-7E90-9B49-A4F6-78B89974CE26}"/>
              </a:ext>
            </a:extLst>
          </p:cNvPr>
          <p:cNvSpPr/>
          <p:nvPr/>
        </p:nvSpPr>
        <p:spPr>
          <a:xfrm>
            <a:off x="6714250" y="2789062"/>
            <a:ext cx="646331" cy="369332"/>
          </a:xfrm>
          <a:prstGeom prst="rect">
            <a:avLst/>
          </a:prstGeom>
        </p:spPr>
        <p:txBody>
          <a:bodyPr wrap="none">
            <a:spAutoFit/>
          </a:bodyPr>
          <a:lstStyle/>
          <a:p>
            <a:pPr algn="ctr" eaLnBrk="1" hangingPunct="1">
              <a:defRPr/>
            </a:pPr>
            <a:r>
              <a:rPr lang="ca-ES" b="1" dirty="0">
                <a:latin typeface="Arial" panose="020B0604020202020204" pitchFamily="34" charset="0"/>
              </a:rPr>
              <a:t>50%</a:t>
            </a:r>
          </a:p>
        </p:txBody>
      </p:sp>
      <p:sp>
        <p:nvSpPr>
          <p:cNvPr id="39" name="Oval 20">
            <a:extLst>
              <a:ext uri="{FF2B5EF4-FFF2-40B4-BE49-F238E27FC236}">
                <a16:creationId xmlns:a16="http://schemas.microsoft.com/office/drawing/2014/main" id="{FC08A51E-1312-0543-9CB8-BADA7FCF7EF6}"/>
              </a:ext>
            </a:extLst>
          </p:cNvPr>
          <p:cNvSpPr>
            <a:spLocks/>
          </p:cNvSpPr>
          <p:nvPr/>
        </p:nvSpPr>
        <p:spPr>
          <a:xfrm>
            <a:off x="6291527" y="3050754"/>
            <a:ext cx="609785" cy="609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ca-ES" sz="1000" b="1" dirty="0">
                <a:cs typeface="Arial" pitchFamily="34" charset="0"/>
              </a:rPr>
              <a:t>MÍNIM</a:t>
            </a:r>
          </a:p>
          <a:p>
            <a:pPr algn="ctr" eaLnBrk="1" hangingPunct="1">
              <a:defRPr/>
            </a:pPr>
            <a:r>
              <a:rPr lang="es-ES_tradnl" altLang="ca-ES" sz="1000" b="1" dirty="0">
                <a:solidFill>
                  <a:srgbClr val="FFFFFF"/>
                </a:solidFill>
                <a:sym typeface="Symbol" panose="05050102010706020507" pitchFamily="18" charset="2"/>
              </a:rPr>
              <a:t> 4,000</a:t>
            </a:r>
            <a:endParaRPr lang="ca-ES" altLang="ca-ES" sz="1000" b="1" dirty="0">
              <a:solidFill>
                <a:schemeClr val="bg1"/>
              </a:solidFill>
            </a:endParaRPr>
          </a:p>
        </p:txBody>
      </p:sp>
      <p:sp>
        <p:nvSpPr>
          <p:cNvPr id="21" name="Oval 20">
            <a:extLst>
              <a:ext uri="{FF2B5EF4-FFF2-40B4-BE49-F238E27FC236}">
                <a16:creationId xmlns:a16="http://schemas.microsoft.com/office/drawing/2014/main" id="{617D4113-7808-6F43-A658-3AEBF3449F98}"/>
              </a:ext>
            </a:extLst>
          </p:cNvPr>
          <p:cNvSpPr>
            <a:spLocks noChangeAspect="1"/>
          </p:cNvSpPr>
          <p:nvPr/>
        </p:nvSpPr>
        <p:spPr>
          <a:xfrm>
            <a:off x="3734538" y="3408160"/>
            <a:ext cx="1528921" cy="15289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ca-ES" b="1" dirty="0">
                <a:cs typeface="Arial" pitchFamily="34" charset="0"/>
              </a:rPr>
              <a:t>NOTA</a:t>
            </a:r>
          </a:p>
          <a:p>
            <a:pPr algn="ctr" eaLnBrk="1" hangingPunct="1">
              <a:defRPr/>
            </a:pPr>
            <a:r>
              <a:rPr lang="ca-ES" b="1" dirty="0">
                <a:cs typeface="Arial" pitchFamily="34" charset="0"/>
              </a:rPr>
              <a:t>D’ACCÉS</a:t>
            </a:r>
          </a:p>
          <a:p>
            <a:pPr algn="ctr" eaLnBrk="1" hangingPunct="1">
              <a:defRPr/>
            </a:pPr>
            <a:r>
              <a:rPr lang="es-ES_tradnl" altLang="ca-ES" b="1" dirty="0">
                <a:solidFill>
                  <a:srgbClr val="FFFFFF"/>
                </a:solidFill>
                <a:sym typeface="Symbol" panose="05050102010706020507" pitchFamily="18" charset="2"/>
              </a:rPr>
              <a:t> 5,000</a:t>
            </a:r>
            <a:endParaRPr lang="ca-ES" altLang="ca-ES" b="1" dirty="0">
              <a:solidFill>
                <a:schemeClr val="bg1"/>
              </a:solidFill>
            </a:endParaRPr>
          </a:p>
        </p:txBody>
      </p:sp>
      <p:sp>
        <p:nvSpPr>
          <p:cNvPr id="22" name="Oval 21">
            <a:extLst>
              <a:ext uri="{FF2B5EF4-FFF2-40B4-BE49-F238E27FC236}">
                <a16:creationId xmlns:a16="http://schemas.microsoft.com/office/drawing/2014/main" id="{88BF53E6-3536-0E46-8901-4738E7C458F4}"/>
              </a:ext>
            </a:extLst>
          </p:cNvPr>
          <p:cNvSpPr>
            <a:spLocks noChangeAspect="1"/>
          </p:cNvSpPr>
          <p:nvPr/>
        </p:nvSpPr>
        <p:spPr>
          <a:xfrm>
            <a:off x="7037415" y="4869160"/>
            <a:ext cx="1203984" cy="120398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r>
              <a:rPr lang="ca-ES" altLang="ca-ES" sz="1050" b="1" dirty="0">
                <a:solidFill>
                  <a:schemeClr val="tx1"/>
                </a:solidFill>
                <a:cs typeface="Arial" pitchFamily="34" charset="0"/>
              </a:rPr>
              <a:t>Qualificació final: </a:t>
            </a:r>
          </a:p>
          <a:p>
            <a:pPr algn="ctr" eaLnBrk="1" hangingPunct="1">
              <a:defRPr/>
            </a:pPr>
            <a:r>
              <a:rPr lang="ca-ES" altLang="ca-ES" sz="1050" b="1" dirty="0">
                <a:solidFill>
                  <a:schemeClr val="tx1">
                    <a:lumMod val="95000"/>
                    <a:lumOff val="5000"/>
                  </a:schemeClr>
                </a:solidFill>
                <a:cs typeface="Arial" pitchFamily="34" charset="0"/>
              </a:rPr>
              <a:t>Validesa indefinida</a:t>
            </a:r>
            <a:endParaRPr lang="ca-ES" altLang="ca-ES" sz="1050" b="1" dirty="0">
              <a:solidFill>
                <a:schemeClr val="tx1">
                  <a:lumMod val="95000"/>
                  <a:lumOff val="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Conector recto 190">
            <a:extLst>
              <a:ext uri="{FF2B5EF4-FFF2-40B4-BE49-F238E27FC236}">
                <a16:creationId xmlns:a16="http://schemas.microsoft.com/office/drawing/2014/main" id="{245462B6-AE88-064C-8239-4A48067634A5}"/>
              </a:ext>
            </a:extLst>
          </p:cNvPr>
          <p:cNvCxnSpPr>
            <a:cxnSpLocks/>
            <a:stCxn id="77" idx="4"/>
          </p:cNvCxnSpPr>
          <p:nvPr/>
        </p:nvCxnSpPr>
        <p:spPr>
          <a:xfrm>
            <a:off x="5653292" y="2721372"/>
            <a:ext cx="1" cy="1203226"/>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79" name="Conector recto 178">
            <a:extLst>
              <a:ext uri="{FF2B5EF4-FFF2-40B4-BE49-F238E27FC236}">
                <a16:creationId xmlns:a16="http://schemas.microsoft.com/office/drawing/2014/main" id="{AE09BD4F-1D31-974F-9A70-F350B6FC274E}"/>
              </a:ext>
            </a:extLst>
          </p:cNvPr>
          <p:cNvCxnSpPr>
            <a:cxnSpLocks/>
            <a:stCxn id="152" idx="6"/>
          </p:cNvCxnSpPr>
          <p:nvPr/>
        </p:nvCxnSpPr>
        <p:spPr>
          <a:xfrm flipH="1">
            <a:off x="2158803" y="4186163"/>
            <a:ext cx="2306860" cy="13494"/>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8131" name="Títol 1">
            <a:extLst>
              <a:ext uri="{FF2B5EF4-FFF2-40B4-BE49-F238E27FC236}">
                <a16:creationId xmlns:a16="http://schemas.microsoft.com/office/drawing/2014/main" id="{56C8DDFB-9FD2-0F49-B01E-C74BCCCDE170}"/>
              </a:ext>
            </a:extLst>
          </p:cNvPr>
          <p:cNvSpPr>
            <a:spLocks noGrp="1"/>
          </p:cNvSpPr>
          <p:nvPr>
            <p:ph type="title"/>
          </p:nvPr>
        </p:nvSpPr>
        <p:spPr/>
        <p:txBody>
          <a:bodyPr/>
          <a:lstStyle/>
          <a:p>
            <a:pPr eaLnBrk="1" hangingPunct="1"/>
            <a:r>
              <a:rPr lang="ca-ES" altLang="ca-ES" dirty="0"/>
              <a:t>PAU +25: Qualificacions. Exemples</a:t>
            </a:r>
          </a:p>
        </p:txBody>
      </p:sp>
      <p:sp>
        <p:nvSpPr>
          <p:cNvPr id="48132" name="Contenidor de número de diapositiva 1">
            <a:extLst>
              <a:ext uri="{FF2B5EF4-FFF2-40B4-BE49-F238E27FC236}">
                <a16:creationId xmlns:a16="http://schemas.microsoft.com/office/drawing/2014/main" id="{8BC8860D-1805-4B4D-A122-5CEAEADDE26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B3638BD-B829-E949-B11B-804B6D8FB31D}" type="slidenum">
              <a:rPr lang="ca-ES" altLang="ca-ES" smtClean="0">
                <a:solidFill>
                  <a:srgbClr val="898989"/>
                </a:solidFill>
              </a:rPr>
              <a:pPr>
                <a:spcBef>
                  <a:spcPct val="0"/>
                </a:spcBef>
                <a:buClrTx/>
                <a:buFontTx/>
                <a:buNone/>
              </a:pPr>
              <a:t>19</a:t>
            </a:fld>
            <a:endParaRPr lang="ca-ES" altLang="ca-ES">
              <a:solidFill>
                <a:srgbClr val="898989"/>
              </a:solidFill>
            </a:endParaRPr>
          </a:p>
        </p:txBody>
      </p:sp>
      <p:sp>
        <p:nvSpPr>
          <p:cNvPr id="48137" name="Rectángulo 18">
            <a:extLst>
              <a:ext uri="{FF2B5EF4-FFF2-40B4-BE49-F238E27FC236}">
                <a16:creationId xmlns:a16="http://schemas.microsoft.com/office/drawing/2014/main" id="{48454650-4FA5-BE49-83C7-600B3F6E165E}"/>
              </a:ext>
            </a:extLst>
          </p:cNvPr>
          <p:cNvSpPr>
            <a:spLocks noChangeArrowheads="1"/>
          </p:cNvSpPr>
          <p:nvPr/>
        </p:nvSpPr>
        <p:spPr bwMode="auto">
          <a:xfrm>
            <a:off x="996606" y="1732302"/>
            <a:ext cx="1149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fontAlgn="ctr">
              <a:spcBef>
                <a:spcPct val="0"/>
              </a:spcBef>
              <a:buClrTx/>
              <a:buFontTx/>
              <a:buNone/>
            </a:pPr>
            <a:r>
              <a:rPr lang="es-ES" altLang="es-ES" sz="1200" b="1" dirty="0"/>
              <a:t>Fase General</a:t>
            </a:r>
            <a:endParaRPr lang="es-ES" altLang="es-ES" sz="1200" b="1" dirty="0">
              <a:solidFill>
                <a:srgbClr val="FFFFFF"/>
              </a:solidFill>
            </a:endParaRPr>
          </a:p>
        </p:txBody>
      </p:sp>
      <p:sp>
        <p:nvSpPr>
          <p:cNvPr id="48139" name="Rectángulo 26">
            <a:extLst>
              <a:ext uri="{FF2B5EF4-FFF2-40B4-BE49-F238E27FC236}">
                <a16:creationId xmlns:a16="http://schemas.microsoft.com/office/drawing/2014/main" id="{F1B132C0-4F86-E94C-A613-E1BD73FB3209}"/>
              </a:ext>
            </a:extLst>
          </p:cNvPr>
          <p:cNvSpPr>
            <a:spLocks noChangeArrowheads="1"/>
          </p:cNvSpPr>
          <p:nvPr/>
        </p:nvSpPr>
        <p:spPr bwMode="auto">
          <a:xfrm>
            <a:off x="4380152" y="1699688"/>
            <a:ext cx="220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fontAlgn="ctr">
              <a:spcBef>
                <a:spcPct val="0"/>
              </a:spcBef>
              <a:buClrTx/>
              <a:buFontTx/>
              <a:buNone/>
            </a:pPr>
            <a:r>
              <a:rPr lang="es-ES" altLang="es-ES" sz="1200" b="1" dirty="0"/>
              <a:t>Fase Específica: </a:t>
            </a:r>
          </a:p>
          <a:p>
            <a:pPr algn="ctr" fontAlgn="ctr">
              <a:spcBef>
                <a:spcPct val="0"/>
              </a:spcBef>
              <a:buClrTx/>
              <a:buFontTx/>
              <a:buNone/>
            </a:pPr>
            <a:r>
              <a:rPr lang="es-ES" altLang="es-ES" sz="1200" b="1" dirty="0"/>
              <a:t>branca </a:t>
            </a:r>
            <a:r>
              <a:rPr lang="ca-ES" altLang="es-ES" sz="1200" b="1" dirty="0"/>
              <a:t>ciències i jurídiques</a:t>
            </a:r>
            <a:endParaRPr lang="ca-ES" altLang="es-ES" sz="1200" b="1" dirty="0">
              <a:solidFill>
                <a:srgbClr val="FFFFFF"/>
              </a:solidFill>
            </a:endParaRPr>
          </a:p>
        </p:txBody>
      </p:sp>
      <p:sp>
        <p:nvSpPr>
          <p:cNvPr id="48140" name="Rectángulo 8">
            <a:extLst>
              <a:ext uri="{FF2B5EF4-FFF2-40B4-BE49-F238E27FC236}">
                <a16:creationId xmlns:a16="http://schemas.microsoft.com/office/drawing/2014/main" id="{7CD6A51D-FF8D-0044-9E16-68D80F8DBFB5}"/>
              </a:ext>
            </a:extLst>
          </p:cNvPr>
          <p:cNvSpPr>
            <a:spLocks noChangeArrowheads="1"/>
          </p:cNvSpPr>
          <p:nvPr/>
        </p:nvSpPr>
        <p:spPr bwMode="auto">
          <a:xfrm>
            <a:off x="655663" y="2273275"/>
            <a:ext cx="1223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Llengua</a:t>
            </a:r>
            <a:r>
              <a:rPr lang="es-ES" altLang="es-ES" sz="1200" dirty="0"/>
              <a:t> </a:t>
            </a:r>
          </a:p>
          <a:p>
            <a:pPr algn="ctr">
              <a:spcBef>
                <a:spcPct val="0"/>
              </a:spcBef>
              <a:buClrTx/>
              <a:buFontTx/>
              <a:buNone/>
            </a:pPr>
            <a:r>
              <a:rPr lang="es-ES" altLang="es-ES" sz="1200" dirty="0"/>
              <a:t>Catalana</a:t>
            </a:r>
            <a:endParaRPr lang="es-ES" altLang="es-ES" sz="1200" dirty="0">
              <a:latin typeface="Calibri" panose="020F0502020204030204" pitchFamily="34" charset="0"/>
            </a:endParaRPr>
          </a:p>
        </p:txBody>
      </p:sp>
      <p:grpSp>
        <p:nvGrpSpPr>
          <p:cNvPr id="48141" name="Grupo 13">
            <a:extLst>
              <a:ext uri="{FF2B5EF4-FFF2-40B4-BE49-F238E27FC236}">
                <a16:creationId xmlns:a16="http://schemas.microsoft.com/office/drawing/2014/main" id="{0B42F907-E939-DB4A-8CFF-2B7B99880488}"/>
              </a:ext>
            </a:extLst>
          </p:cNvPr>
          <p:cNvGrpSpPr>
            <a:grpSpLocks/>
          </p:cNvGrpSpPr>
          <p:nvPr/>
        </p:nvGrpSpPr>
        <p:grpSpPr bwMode="auto">
          <a:xfrm>
            <a:off x="1712219" y="2864470"/>
            <a:ext cx="444500" cy="446088"/>
            <a:chOff x="1538973" y="3038946"/>
            <a:chExt cx="576066" cy="576064"/>
          </a:xfrm>
        </p:grpSpPr>
        <p:sp>
          <p:nvSpPr>
            <p:cNvPr id="38" name="Elipse 37">
              <a:extLst>
                <a:ext uri="{FF2B5EF4-FFF2-40B4-BE49-F238E27FC236}">
                  <a16:creationId xmlns:a16="http://schemas.microsoft.com/office/drawing/2014/main" id="{98FFB60A-51F8-574D-9559-D80340CE604D}"/>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39" name="Rectángulo 38">
              <a:extLst>
                <a:ext uri="{FF2B5EF4-FFF2-40B4-BE49-F238E27FC236}">
                  <a16:creationId xmlns:a16="http://schemas.microsoft.com/office/drawing/2014/main" id="{97C71CB3-09BD-D643-8053-1779F1B56F92}"/>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4,00</a:t>
              </a:r>
              <a:endParaRPr lang="es-ES" sz="1200" b="1" dirty="0">
                <a:solidFill>
                  <a:schemeClr val="tx1">
                    <a:lumMod val="95000"/>
                    <a:lumOff val="5000"/>
                  </a:schemeClr>
                </a:solidFill>
              </a:endParaRPr>
            </a:p>
          </p:txBody>
        </p:sp>
      </p:grpSp>
      <p:sp>
        <p:nvSpPr>
          <p:cNvPr id="40" name="Rectángulo 39">
            <a:extLst>
              <a:ext uri="{FF2B5EF4-FFF2-40B4-BE49-F238E27FC236}">
                <a16:creationId xmlns:a16="http://schemas.microsoft.com/office/drawing/2014/main" id="{9E6FC545-36EE-4A4D-802B-BF2AB02550CA}"/>
              </a:ext>
            </a:extLst>
          </p:cNvPr>
          <p:cNvSpPr/>
          <p:nvPr/>
        </p:nvSpPr>
        <p:spPr>
          <a:xfrm>
            <a:off x="467544" y="2816549"/>
            <a:ext cx="1600200" cy="522287"/>
          </a:xfrm>
          <a:prstGeom prst="rect">
            <a:avLst/>
          </a:prstGeom>
        </p:spPr>
        <p:txBody>
          <a:bodyPr/>
          <a:lstStyle/>
          <a:p>
            <a:pPr algn="ctr">
              <a:defRPr/>
            </a:pPr>
            <a:r>
              <a:rPr lang="ca-ES" sz="1200" dirty="0">
                <a:latin typeface="+mj-lt"/>
              </a:rPr>
              <a:t>Llengua</a:t>
            </a:r>
          </a:p>
          <a:p>
            <a:pPr algn="ctr">
              <a:defRPr/>
            </a:pPr>
            <a:r>
              <a:rPr lang="es-ES" sz="1200" dirty="0">
                <a:latin typeface="+mj-lt"/>
              </a:rPr>
              <a:t>castellana</a:t>
            </a:r>
          </a:p>
          <a:p>
            <a:pPr algn="ctr">
              <a:defRPr/>
            </a:pPr>
            <a:endParaRPr lang="es-ES" sz="1200" dirty="0">
              <a:latin typeface="+mj-lt"/>
            </a:endParaRPr>
          </a:p>
        </p:txBody>
      </p:sp>
      <p:grpSp>
        <p:nvGrpSpPr>
          <p:cNvPr id="48143" name="Grupo 41">
            <a:extLst>
              <a:ext uri="{FF2B5EF4-FFF2-40B4-BE49-F238E27FC236}">
                <a16:creationId xmlns:a16="http://schemas.microsoft.com/office/drawing/2014/main" id="{3B1362D3-EBD5-6347-8734-060E5B655005}"/>
              </a:ext>
            </a:extLst>
          </p:cNvPr>
          <p:cNvGrpSpPr>
            <a:grpSpLocks/>
          </p:cNvGrpSpPr>
          <p:nvPr/>
        </p:nvGrpSpPr>
        <p:grpSpPr bwMode="auto">
          <a:xfrm>
            <a:off x="1712218" y="2273276"/>
            <a:ext cx="444500" cy="446088"/>
            <a:chOff x="1538972" y="3038948"/>
            <a:chExt cx="576066" cy="576064"/>
          </a:xfrm>
        </p:grpSpPr>
        <p:sp>
          <p:nvSpPr>
            <p:cNvPr id="43" name="Elipse 42">
              <a:extLst>
                <a:ext uri="{FF2B5EF4-FFF2-40B4-BE49-F238E27FC236}">
                  <a16:creationId xmlns:a16="http://schemas.microsoft.com/office/drawing/2014/main" id="{3337DFBA-C871-8845-9F95-852E0FF5F0F5}"/>
                </a:ext>
              </a:extLst>
            </p:cNvPr>
            <p:cNvSpPr/>
            <p:nvPr/>
          </p:nvSpPr>
          <p:spPr>
            <a:xfrm>
              <a:off x="1538972" y="3038948"/>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4" name="Rectángulo 43">
              <a:extLst>
                <a:ext uri="{FF2B5EF4-FFF2-40B4-BE49-F238E27FC236}">
                  <a16:creationId xmlns:a16="http://schemas.microsoft.com/office/drawing/2014/main" id="{3CB21BF8-8E52-7E46-96A4-EB430251B896}"/>
                </a:ext>
              </a:extLst>
            </p:cNvPr>
            <p:cNvSpPr/>
            <p:nvPr/>
          </p:nvSpPr>
          <p:spPr>
            <a:xfrm>
              <a:off x="1538972" y="3223451"/>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7,00</a:t>
              </a:r>
              <a:endParaRPr lang="es-ES" sz="1200" b="1" dirty="0">
                <a:solidFill>
                  <a:schemeClr val="tx1">
                    <a:lumMod val="95000"/>
                    <a:lumOff val="5000"/>
                  </a:schemeClr>
                </a:solidFill>
              </a:endParaRPr>
            </a:p>
          </p:txBody>
        </p:sp>
      </p:grpSp>
      <p:sp>
        <p:nvSpPr>
          <p:cNvPr id="48145" name="Rectángulo 51">
            <a:extLst>
              <a:ext uri="{FF2B5EF4-FFF2-40B4-BE49-F238E27FC236}">
                <a16:creationId xmlns:a16="http://schemas.microsoft.com/office/drawing/2014/main" id="{3218C2AF-1E2F-8045-A0DA-CCE4C32428D9}"/>
              </a:ext>
            </a:extLst>
          </p:cNvPr>
          <p:cNvSpPr>
            <a:spLocks noChangeArrowheads="1"/>
          </p:cNvSpPr>
          <p:nvPr/>
        </p:nvSpPr>
        <p:spPr bwMode="auto">
          <a:xfrm>
            <a:off x="467544" y="3395786"/>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Llengua</a:t>
            </a:r>
            <a:r>
              <a:rPr lang="es-ES" altLang="es-ES" sz="1200" dirty="0"/>
              <a:t> </a:t>
            </a:r>
          </a:p>
          <a:p>
            <a:pPr algn="ctr">
              <a:spcBef>
                <a:spcPct val="0"/>
              </a:spcBef>
              <a:buClrTx/>
              <a:buFontTx/>
              <a:buNone/>
            </a:pPr>
            <a:r>
              <a:rPr lang="ca-ES" altLang="es-ES" sz="1200" dirty="0"/>
              <a:t>estrangera</a:t>
            </a:r>
          </a:p>
        </p:txBody>
      </p:sp>
      <p:sp>
        <p:nvSpPr>
          <p:cNvPr id="48149" name="Rectángulo 70">
            <a:extLst>
              <a:ext uri="{FF2B5EF4-FFF2-40B4-BE49-F238E27FC236}">
                <a16:creationId xmlns:a16="http://schemas.microsoft.com/office/drawing/2014/main" id="{E583D288-866F-2F4A-A29D-42594480FEB1}"/>
              </a:ext>
            </a:extLst>
          </p:cNvPr>
          <p:cNvSpPr>
            <a:spLocks noChangeArrowheads="1"/>
          </p:cNvSpPr>
          <p:nvPr/>
        </p:nvSpPr>
        <p:spPr bwMode="auto">
          <a:xfrm>
            <a:off x="4436294" y="2418160"/>
            <a:ext cx="8858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a:spcBef>
                <a:spcPct val="0"/>
              </a:spcBef>
              <a:buClrTx/>
              <a:buFontTx/>
              <a:buNone/>
            </a:pPr>
            <a:r>
              <a:rPr lang="es-ES" altLang="es-ES" sz="1200" dirty="0"/>
              <a:t>Estadística</a:t>
            </a:r>
            <a:endParaRPr lang="es-ES" altLang="es-ES" sz="1200" dirty="0">
              <a:latin typeface="Calibri" panose="020F0502020204030204" pitchFamily="34" charset="0"/>
            </a:endParaRPr>
          </a:p>
        </p:txBody>
      </p:sp>
      <p:sp>
        <p:nvSpPr>
          <p:cNvPr id="75" name="Rectángulo 74">
            <a:extLst>
              <a:ext uri="{FF2B5EF4-FFF2-40B4-BE49-F238E27FC236}">
                <a16:creationId xmlns:a16="http://schemas.microsoft.com/office/drawing/2014/main" id="{F9124C13-E3B0-A74D-8594-333BFC26D5DD}"/>
              </a:ext>
            </a:extLst>
          </p:cNvPr>
          <p:cNvSpPr/>
          <p:nvPr/>
        </p:nvSpPr>
        <p:spPr>
          <a:xfrm>
            <a:off x="4317084" y="2959496"/>
            <a:ext cx="1018708" cy="339625"/>
          </a:xfrm>
          <a:prstGeom prst="rect">
            <a:avLst/>
          </a:prstGeom>
        </p:spPr>
        <p:txBody>
          <a:bodyPr lIns="0" tIns="0" rIns="0" bIns="0"/>
          <a:lstStyle/>
          <a:p>
            <a:pPr algn="r">
              <a:defRPr/>
            </a:pPr>
            <a:r>
              <a:rPr lang="ca-ES" sz="1200" dirty="0">
                <a:latin typeface="+mj-lt"/>
              </a:rPr>
              <a:t>Economia de l’empresa</a:t>
            </a:r>
          </a:p>
        </p:txBody>
      </p:sp>
      <p:sp>
        <p:nvSpPr>
          <p:cNvPr id="77" name="Elipse 76">
            <a:extLst>
              <a:ext uri="{FF2B5EF4-FFF2-40B4-BE49-F238E27FC236}">
                <a16:creationId xmlns:a16="http://schemas.microsoft.com/office/drawing/2014/main" id="{F176FB64-4288-4949-A95F-71E289B20788}"/>
              </a:ext>
            </a:extLst>
          </p:cNvPr>
          <p:cNvSpPr/>
          <p:nvPr/>
        </p:nvSpPr>
        <p:spPr>
          <a:xfrm>
            <a:off x="5431042" y="2276872"/>
            <a:ext cx="444500" cy="444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78" name="Rectángulo 77">
            <a:extLst>
              <a:ext uri="{FF2B5EF4-FFF2-40B4-BE49-F238E27FC236}">
                <a16:creationId xmlns:a16="http://schemas.microsoft.com/office/drawing/2014/main" id="{F8BE16DE-7A16-0C41-A125-A6914ED1EA5E}"/>
              </a:ext>
            </a:extLst>
          </p:cNvPr>
          <p:cNvSpPr/>
          <p:nvPr/>
        </p:nvSpPr>
        <p:spPr>
          <a:xfrm>
            <a:off x="5431042" y="2418160"/>
            <a:ext cx="444500" cy="185737"/>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6</a:t>
            </a:r>
            <a:endParaRPr lang="es-ES" sz="1200" b="1" dirty="0">
              <a:solidFill>
                <a:schemeClr val="tx1">
                  <a:lumMod val="95000"/>
                  <a:lumOff val="5000"/>
                </a:schemeClr>
              </a:solidFill>
            </a:endParaRPr>
          </a:p>
        </p:txBody>
      </p:sp>
      <p:cxnSp>
        <p:nvCxnSpPr>
          <p:cNvPr id="83" name="Conector recto 82">
            <a:extLst>
              <a:ext uri="{FF2B5EF4-FFF2-40B4-BE49-F238E27FC236}">
                <a16:creationId xmlns:a16="http://schemas.microsoft.com/office/drawing/2014/main" id="{BE0079E1-4295-4A46-AF6B-DAB4EFCCDBC4}"/>
              </a:ext>
            </a:extLst>
          </p:cNvPr>
          <p:cNvCxnSpPr>
            <a:cxnSpLocks/>
          </p:cNvCxnSpPr>
          <p:nvPr/>
        </p:nvCxnSpPr>
        <p:spPr>
          <a:xfrm>
            <a:off x="4088483" y="1699688"/>
            <a:ext cx="0" cy="2042769"/>
          </a:xfrm>
          <a:prstGeom prst="line">
            <a:avLst/>
          </a:prstGeom>
          <a:ln w="12700">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grpSp>
        <p:nvGrpSpPr>
          <p:cNvPr id="48167" name="Grupo 150">
            <a:extLst>
              <a:ext uri="{FF2B5EF4-FFF2-40B4-BE49-F238E27FC236}">
                <a16:creationId xmlns:a16="http://schemas.microsoft.com/office/drawing/2014/main" id="{F5FC7CC4-15A4-4B44-99EC-936556D92281}"/>
              </a:ext>
            </a:extLst>
          </p:cNvPr>
          <p:cNvGrpSpPr>
            <a:grpSpLocks/>
          </p:cNvGrpSpPr>
          <p:nvPr/>
        </p:nvGrpSpPr>
        <p:grpSpPr bwMode="auto">
          <a:xfrm>
            <a:off x="3683026" y="3794844"/>
            <a:ext cx="782637" cy="782638"/>
            <a:chOff x="1538973" y="3038946"/>
            <a:chExt cx="576066" cy="576064"/>
          </a:xfrm>
        </p:grpSpPr>
        <p:sp>
          <p:nvSpPr>
            <p:cNvPr id="152" name="Elipse 151">
              <a:extLst>
                <a:ext uri="{FF2B5EF4-FFF2-40B4-BE49-F238E27FC236}">
                  <a16:creationId xmlns:a16="http://schemas.microsoft.com/office/drawing/2014/main" id="{B4A8BE35-1FB1-CE42-BA8E-68BED8E9C655}"/>
                </a:ext>
              </a:extLst>
            </p:cNvPr>
            <p:cNvSpPr/>
            <p:nvPr/>
          </p:nvSpPr>
          <p:spPr>
            <a:xfrm>
              <a:off x="1538973" y="3038946"/>
              <a:ext cx="576066" cy="57606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8186" name="Rectángulo 152">
              <a:extLst>
                <a:ext uri="{FF2B5EF4-FFF2-40B4-BE49-F238E27FC236}">
                  <a16:creationId xmlns:a16="http://schemas.microsoft.com/office/drawing/2014/main" id="{90830724-0D38-8E4F-A34D-3DC515AA6E99}"/>
                </a:ext>
              </a:extLst>
            </p:cNvPr>
            <p:cNvSpPr>
              <a:spLocks noChangeArrowheads="1"/>
            </p:cNvSpPr>
            <p:nvPr/>
          </p:nvSpPr>
          <p:spPr bwMode="auto">
            <a:xfrm>
              <a:off x="1538973" y="3274373"/>
              <a:ext cx="576063" cy="13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200" b="1" dirty="0">
                  <a:solidFill>
                    <a:schemeClr val="bg1"/>
                  </a:solidFill>
                </a:rPr>
                <a:t>6,25</a:t>
              </a:r>
              <a:endParaRPr lang="es-ES" altLang="es-ES" sz="1200" b="1" dirty="0">
                <a:solidFill>
                  <a:schemeClr val="bg1"/>
                </a:solidFill>
                <a:latin typeface="Calibri" panose="020F0502020204030204" pitchFamily="34" charset="0"/>
              </a:endParaRPr>
            </a:p>
          </p:txBody>
        </p:sp>
      </p:grpSp>
      <p:sp>
        <p:nvSpPr>
          <p:cNvPr id="169" name="Rectángulo 168">
            <a:extLst>
              <a:ext uri="{FF2B5EF4-FFF2-40B4-BE49-F238E27FC236}">
                <a16:creationId xmlns:a16="http://schemas.microsoft.com/office/drawing/2014/main" id="{E3960A4A-213D-0746-856D-0A495529B321}"/>
              </a:ext>
            </a:extLst>
          </p:cNvPr>
          <p:cNvSpPr/>
          <p:nvPr/>
        </p:nvSpPr>
        <p:spPr>
          <a:xfrm>
            <a:off x="7421882" y="3175719"/>
            <a:ext cx="998992" cy="307777"/>
          </a:xfrm>
          <a:prstGeom prst="rect">
            <a:avLst/>
          </a:prstGeom>
        </p:spPr>
        <p:txBody>
          <a:bodyPr wrap="none">
            <a:spAutoFit/>
          </a:bodyPr>
          <a:lstStyle/>
          <a:p>
            <a:pPr algn="ctr" fontAlgn="ctr">
              <a:defRPr/>
            </a:pPr>
            <a:r>
              <a:rPr lang="es-ES" sz="1400" b="1" dirty="0">
                <a:latin typeface="Arial" panose="020B0604020202020204" pitchFamily="34" charset="0"/>
              </a:rPr>
              <a:t>Nota final</a:t>
            </a:r>
            <a:endParaRPr lang="es-ES" sz="1400" b="1" dirty="0">
              <a:solidFill>
                <a:schemeClr val="tx1">
                  <a:lumMod val="95000"/>
                  <a:lumOff val="5000"/>
                </a:schemeClr>
              </a:solidFill>
              <a:latin typeface="Arial" panose="020B0604020202020204" pitchFamily="34" charset="0"/>
            </a:endParaRPr>
          </a:p>
        </p:txBody>
      </p:sp>
      <p:grpSp>
        <p:nvGrpSpPr>
          <p:cNvPr id="48172" name="Grupo 169">
            <a:extLst>
              <a:ext uri="{FF2B5EF4-FFF2-40B4-BE49-F238E27FC236}">
                <a16:creationId xmlns:a16="http://schemas.microsoft.com/office/drawing/2014/main" id="{940C2E42-ED5F-904E-9952-426F1E1ADB7A}"/>
              </a:ext>
            </a:extLst>
          </p:cNvPr>
          <p:cNvGrpSpPr>
            <a:grpSpLocks/>
          </p:cNvGrpSpPr>
          <p:nvPr/>
        </p:nvGrpSpPr>
        <p:grpSpPr bwMode="auto">
          <a:xfrm>
            <a:off x="7509906" y="3794844"/>
            <a:ext cx="782638" cy="782638"/>
            <a:chOff x="1538973" y="3038946"/>
            <a:chExt cx="576067" cy="576064"/>
          </a:xfrm>
        </p:grpSpPr>
        <p:sp>
          <p:nvSpPr>
            <p:cNvPr id="171" name="Elipse 170">
              <a:extLst>
                <a:ext uri="{FF2B5EF4-FFF2-40B4-BE49-F238E27FC236}">
                  <a16:creationId xmlns:a16="http://schemas.microsoft.com/office/drawing/2014/main" id="{87946B6D-2440-954E-9AF6-4FA07982066A}"/>
                </a:ext>
              </a:extLst>
            </p:cNvPr>
            <p:cNvSpPr/>
            <p:nvPr/>
          </p:nvSpPr>
          <p:spPr>
            <a:xfrm>
              <a:off x="1538973" y="3038946"/>
              <a:ext cx="576067" cy="57606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8182" name="Rectángulo 171">
              <a:extLst>
                <a:ext uri="{FF2B5EF4-FFF2-40B4-BE49-F238E27FC236}">
                  <a16:creationId xmlns:a16="http://schemas.microsoft.com/office/drawing/2014/main" id="{890E4BF6-E7AE-2D4F-86A2-0559FA2852E9}"/>
                </a:ext>
              </a:extLst>
            </p:cNvPr>
            <p:cNvSpPr>
              <a:spLocks noChangeArrowheads="1"/>
            </p:cNvSpPr>
            <p:nvPr/>
          </p:nvSpPr>
          <p:spPr bwMode="auto">
            <a:xfrm>
              <a:off x="1538973" y="3251716"/>
              <a:ext cx="576063" cy="1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600" b="1" dirty="0">
                  <a:solidFill>
                    <a:schemeClr val="bg1"/>
                  </a:solidFill>
                </a:rPr>
                <a:t>6,5</a:t>
              </a:r>
              <a:endParaRPr lang="es-ES" altLang="es-ES" sz="1600" b="1" dirty="0">
                <a:solidFill>
                  <a:schemeClr val="bg1"/>
                </a:solidFill>
                <a:latin typeface="Calibri" panose="020F0502020204030204" pitchFamily="34" charset="0"/>
              </a:endParaRPr>
            </a:p>
          </p:txBody>
        </p:sp>
      </p:grpSp>
      <p:sp>
        <p:nvSpPr>
          <p:cNvPr id="48175" name="QuadreDeText 4">
            <a:extLst>
              <a:ext uri="{FF2B5EF4-FFF2-40B4-BE49-F238E27FC236}">
                <a16:creationId xmlns:a16="http://schemas.microsoft.com/office/drawing/2014/main" id="{51F30133-238B-5A47-B56C-52A0093E66A1}"/>
              </a:ext>
            </a:extLst>
          </p:cNvPr>
          <p:cNvSpPr txBox="1">
            <a:spLocks noChangeArrowheads="1"/>
          </p:cNvSpPr>
          <p:nvPr/>
        </p:nvSpPr>
        <p:spPr bwMode="auto">
          <a:xfrm>
            <a:off x="4575218" y="3838967"/>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4000" dirty="0"/>
              <a:t>+</a:t>
            </a:r>
          </a:p>
        </p:txBody>
      </p:sp>
      <p:sp>
        <p:nvSpPr>
          <p:cNvPr id="48176" name="QuadreDeText 4">
            <a:extLst>
              <a:ext uri="{FF2B5EF4-FFF2-40B4-BE49-F238E27FC236}">
                <a16:creationId xmlns:a16="http://schemas.microsoft.com/office/drawing/2014/main" id="{3CF10F64-91E5-4F4D-B57A-0575B2B4A5FC}"/>
              </a:ext>
            </a:extLst>
          </p:cNvPr>
          <p:cNvSpPr txBox="1">
            <a:spLocks noChangeArrowheads="1"/>
          </p:cNvSpPr>
          <p:nvPr/>
        </p:nvSpPr>
        <p:spPr bwMode="auto">
          <a:xfrm>
            <a:off x="6995524" y="3845714"/>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4000" dirty="0"/>
              <a:t>=</a:t>
            </a:r>
          </a:p>
        </p:txBody>
      </p:sp>
      <p:grpSp>
        <p:nvGrpSpPr>
          <p:cNvPr id="88" name="Grupo 13">
            <a:extLst>
              <a:ext uri="{FF2B5EF4-FFF2-40B4-BE49-F238E27FC236}">
                <a16:creationId xmlns:a16="http://schemas.microsoft.com/office/drawing/2014/main" id="{CA873CD0-A046-4743-A9A5-324AB246C4CD}"/>
              </a:ext>
            </a:extLst>
          </p:cNvPr>
          <p:cNvGrpSpPr>
            <a:grpSpLocks/>
          </p:cNvGrpSpPr>
          <p:nvPr/>
        </p:nvGrpSpPr>
        <p:grpSpPr bwMode="auto">
          <a:xfrm>
            <a:off x="1712219" y="3426456"/>
            <a:ext cx="444500" cy="446088"/>
            <a:chOff x="1538973" y="3038946"/>
            <a:chExt cx="576066" cy="576064"/>
          </a:xfrm>
        </p:grpSpPr>
        <p:sp>
          <p:nvSpPr>
            <p:cNvPr id="89" name="Elipse 88">
              <a:extLst>
                <a:ext uri="{FF2B5EF4-FFF2-40B4-BE49-F238E27FC236}">
                  <a16:creationId xmlns:a16="http://schemas.microsoft.com/office/drawing/2014/main" id="{CDE17A92-6F06-EF4D-94E8-2403DF0C1451}"/>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90" name="Rectángulo 89">
              <a:extLst>
                <a:ext uri="{FF2B5EF4-FFF2-40B4-BE49-F238E27FC236}">
                  <a16:creationId xmlns:a16="http://schemas.microsoft.com/office/drawing/2014/main" id="{E7F4F204-87DE-2A4D-B900-3C4C3225DDF8}"/>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8,00</a:t>
              </a:r>
              <a:endParaRPr lang="es-ES" sz="1200" b="1" dirty="0">
                <a:solidFill>
                  <a:schemeClr val="tx1">
                    <a:lumMod val="95000"/>
                    <a:lumOff val="5000"/>
                  </a:schemeClr>
                </a:solidFill>
              </a:endParaRPr>
            </a:p>
          </p:txBody>
        </p:sp>
      </p:grpSp>
      <p:sp>
        <p:nvSpPr>
          <p:cNvPr id="91" name="Rectángulo 51">
            <a:extLst>
              <a:ext uri="{FF2B5EF4-FFF2-40B4-BE49-F238E27FC236}">
                <a16:creationId xmlns:a16="http://schemas.microsoft.com/office/drawing/2014/main" id="{676473B4-17C5-3D4B-98A5-041FDF561D85}"/>
              </a:ext>
            </a:extLst>
          </p:cNvPr>
          <p:cNvSpPr>
            <a:spLocks noChangeArrowheads="1"/>
          </p:cNvSpPr>
          <p:nvPr/>
        </p:nvSpPr>
        <p:spPr bwMode="auto">
          <a:xfrm>
            <a:off x="467544" y="3961397"/>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Comentari</a:t>
            </a:r>
          </a:p>
          <a:p>
            <a:pPr algn="ctr">
              <a:spcBef>
                <a:spcPct val="0"/>
              </a:spcBef>
              <a:buClrTx/>
              <a:buFontTx/>
              <a:buNone/>
            </a:pPr>
            <a:r>
              <a:rPr lang="ca-ES" altLang="es-ES" sz="1200" dirty="0"/>
              <a:t>de text</a:t>
            </a:r>
          </a:p>
        </p:txBody>
      </p:sp>
      <p:grpSp>
        <p:nvGrpSpPr>
          <p:cNvPr id="92" name="Grupo 13">
            <a:extLst>
              <a:ext uri="{FF2B5EF4-FFF2-40B4-BE49-F238E27FC236}">
                <a16:creationId xmlns:a16="http://schemas.microsoft.com/office/drawing/2014/main" id="{7FEF1C1E-707A-C24E-9C88-50A0D8B6F56E}"/>
              </a:ext>
            </a:extLst>
          </p:cNvPr>
          <p:cNvGrpSpPr>
            <a:grpSpLocks/>
          </p:cNvGrpSpPr>
          <p:nvPr/>
        </p:nvGrpSpPr>
        <p:grpSpPr bwMode="auto">
          <a:xfrm>
            <a:off x="1712219" y="3987427"/>
            <a:ext cx="444500" cy="446088"/>
            <a:chOff x="1538973" y="3038946"/>
            <a:chExt cx="576066" cy="576064"/>
          </a:xfrm>
        </p:grpSpPr>
        <p:sp>
          <p:nvSpPr>
            <p:cNvPr id="93" name="Elipse 92">
              <a:extLst>
                <a:ext uri="{FF2B5EF4-FFF2-40B4-BE49-F238E27FC236}">
                  <a16:creationId xmlns:a16="http://schemas.microsoft.com/office/drawing/2014/main" id="{32276898-444A-F940-A11F-E0B3FD66EA64}"/>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94" name="Rectángulo 93">
              <a:extLst>
                <a:ext uri="{FF2B5EF4-FFF2-40B4-BE49-F238E27FC236}">
                  <a16:creationId xmlns:a16="http://schemas.microsoft.com/office/drawing/2014/main" id="{71722B3E-5002-CC4D-B01D-96B3B8571716}"/>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6,00</a:t>
              </a:r>
              <a:endParaRPr lang="es-ES" sz="1200" b="1" dirty="0">
                <a:solidFill>
                  <a:schemeClr val="tx1">
                    <a:lumMod val="95000"/>
                    <a:lumOff val="5000"/>
                  </a:schemeClr>
                </a:solidFill>
              </a:endParaRPr>
            </a:p>
          </p:txBody>
        </p:sp>
      </p:grpSp>
      <p:sp>
        <p:nvSpPr>
          <p:cNvPr id="95" name="Rectángulo 32">
            <a:extLst>
              <a:ext uri="{FF2B5EF4-FFF2-40B4-BE49-F238E27FC236}">
                <a16:creationId xmlns:a16="http://schemas.microsoft.com/office/drawing/2014/main" id="{7248CEDA-9AFB-BD40-B763-88C692876CF2}"/>
              </a:ext>
            </a:extLst>
          </p:cNvPr>
          <p:cNvSpPr>
            <a:spLocks noChangeArrowheads="1"/>
          </p:cNvSpPr>
          <p:nvPr/>
        </p:nvSpPr>
        <p:spPr bwMode="auto">
          <a:xfrm>
            <a:off x="2144267" y="3450122"/>
            <a:ext cx="1876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000" dirty="0"/>
              <a:t>Mitjana aritmètica </a:t>
            </a:r>
            <a:r>
              <a:rPr lang="es-ES" altLang="es-ES" sz="1000" dirty="0"/>
              <a:t>= </a:t>
            </a:r>
            <a:br>
              <a:rPr lang="es-ES" altLang="es-ES" sz="1000" dirty="0"/>
            </a:br>
            <a:r>
              <a:rPr lang="es-ES" altLang="es-ES" sz="1000" dirty="0"/>
              <a:t>(7 + 4 + 8 + 6) / 4</a:t>
            </a:r>
            <a:endParaRPr lang="es-ES" altLang="es-ES" sz="1200" dirty="0"/>
          </a:p>
        </p:txBody>
      </p:sp>
      <p:sp>
        <p:nvSpPr>
          <p:cNvPr id="73" name="Elipse 72">
            <a:extLst>
              <a:ext uri="{FF2B5EF4-FFF2-40B4-BE49-F238E27FC236}">
                <a16:creationId xmlns:a16="http://schemas.microsoft.com/office/drawing/2014/main" id="{73DA7037-8A27-504B-9CF9-73A5EE3D1E85}"/>
              </a:ext>
            </a:extLst>
          </p:cNvPr>
          <p:cNvSpPr/>
          <p:nvPr/>
        </p:nvSpPr>
        <p:spPr>
          <a:xfrm>
            <a:off x="5424692" y="2870920"/>
            <a:ext cx="446088" cy="44608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74" name="Rectángulo 73">
            <a:extLst>
              <a:ext uri="{FF2B5EF4-FFF2-40B4-BE49-F238E27FC236}">
                <a16:creationId xmlns:a16="http://schemas.microsoft.com/office/drawing/2014/main" id="{20A68CC5-D075-B644-8B52-62378E3C3CD5}"/>
              </a:ext>
            </a:extLst>
          </p:cNvPr>
          <p:cNvSpPr/>
          <p:nvPr/>
        </p:nvSpPr>
        <p:spPr>
          <a:xfrm>
            <a:off x="5424692" y="2988841"/>
            <a:ext cx="446088" cy="184150"/>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7,5</a:t>
            </a:r>
            <a:endParaRPr lang="es-ES" sz="1200" b="1" dirty="0">
              <a:solidFill>
                <a:schemeClr val="tx1">
                  <a:lumMod val="95000"/>
                  <a:lumOff val="5000"/>
                </a:schemeClr>
              </a:solidFill>
            </a:endParaRPr>
          </a:p>
        </p:txBody>
      </p:sp>
      <p:grpSp>
        <p:nvGrpSpPr>
          <p:cNvPr id="48169" name="Grupo 160">
            <a:extLst>
              <a:ext uri="{FF2B5EF4-FFF2-40B4-BE49-F238E27FC236}">
                <a16:creationId xmlns:a16="http://schemas.microsoft.com/office/drawing/2014/main" id="{9DFAC482-D186-1D44-A982-037A2649B22B}"/>
              </a:ext>
            </a:extLst>
          </p:cNvPr>
          <p:cNvGrpSpPr>
            <a:grpSpLocks/>
          </p:cNvGrpSpPr>
          <p:nvPr/>
        </p:nvGrpSpPr>
        <p:grpSpPr bwMode="auto">
          <a:xfrm>
            <a:off x="5261118" y="3785319"/>
            <a:ext cx="789128" cy="782638"/>
            <a:chOff x="1153112" y="3038946"/>
            <a:chExt cx="580844" cy="576064"/>
          </a:xfrm>
        </p:grpSpPr>
        <p:sp>
          <p:nvSpPr>
            <p:cNvPr id="162" name="Elipse 161">
              <a:extLst>
                <a:ext uri="{FF2B5EF4-FFF2-40B4-BE49-F238E27FC236}">
                  <a16:creationId xmlns:a16="http://schemas.microsoft.com/office/drawing/2014/main" id="{50A8FB32-DF40-5E4D-83F4-701ED001E475}"/>
                </a:ext>
              </a:extLst>
            </p:cNvPr>
            <p:cNvSpPr/>
            <p:nvPr/>
          </p:nvSpPr>
          <p:spPr>
            <a:xfrm>
              <a:off x="1157890" y="3038946"/>
              <a:ext cx="576066" cy="57606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8184" name="Rectángulo 162">
              <a:extLst>
                <a:ext uri="{FF2B5EF4-FFF2-40B4-BE49-F238E27FC236}">
                  <a16:creationId xmlns:a16="http://schemas.microsoft.com/office/drawing/2014/main" id="{CEFEB8BF-79E1-7847-B864-1940697710F7}"/>
                </a:ext>
              </a:extLst>
            </p:cNvPr>
            <p:cNvSpPr>
              <a:spLocks noChangeArrowheads="1"/>
            </p:cNvSpPr>
            <p:nvPr/>
          </p:nvSpPr>
          <p:spPr bwMode="auto">
            <a:xfrm>
              <a:off x="1153112" y="3274373"/>
              <a:ext cx="576063" cy="13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200" b="1" dirty="0">
                  <a:solidFill>
                    <a:schemeClr val="bg1"/>
                  </a:solidFill>
                </a:rPr>
                <a:t>6,75</a:t>
              </a:r>
              <a:endParaRPr lang="es-ES" altLang="es-ES" sz="1200" b="1" dirty="0">
                <a:solidFill>
                  <a:schemeClr val="bg1"/>
                </a:solidFill>
                <a:latin typeface="Calibri" panose="020F0502020204030204" pitchFamily="34" charset="0"/>
              </a:endParaRPr>
            </a:p>
          </p:txBody>
        </p:sp>
      </p:grpSp>
      <p:sp>
        <p:nvSpPr>
          <p:cNvPr id="96" name="QuadreDeText 4">
            <a:extLst>
              <a:ext uri="{FF2B5EF4-FFF2-40B4-BE49-F238E27FC236}">
                <a16:creationId xmlns:a16="http://schemas.microsoft.com/office/drawing/2014/main" id="{0C896990-A6E7-9E4C-8298-4A51AF097D13}"/>
              </a:ext>
            </a:extLst>
          </p:cNvPr>
          <p:cNvSpPr txBox="1">
            <a:spLocks noChangeArrowheads="1"/>
          </p:cNvSpPr>
          <p:nvPr/>
        </p:nvSpPr>
        <p:spPr bwMode="auto">
          <a:xfrm>
            <a:off x="6220081" y="3947636"/>
            <a:ext cx="54213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2500" b="1" dirty="0"/>
              <a:t>/ 2</a:t>
            </a:r>
          </a:p>
        </p:txBody>
      </p:sp>
      <p:cxnSp>
        <p:nvCxnSpPr>
          <p:cNvPr id="109" name="Conector recto 108">
            <a:extLst>
              <a:ext uri="{FF2B5EF4-FFF2-40B4-BE49-F238E27FC236}">
                <a16:creationId xmlns:a16="http://schemas.microsoft.com/office/drawing/2014/main" id="{7628576A-3D39-B942-9C37-B940F9B6FF64}"/>
              </a:ext>
            </a:extLst>
          </p:cNvPr>
          <p:cNvCxnSpPr>
            <a:cxnSpLocks/>
          </p:cNvCxnSpPr>
          <p:nvPr/>
        </p:nvCxnSpPr>
        <p:spPr>
          <a:xfrm>
            <a:off x="7092280" y="1772816"/>
            <a:ext cx="0" cy="1969641"/>
          </a:xfrm>
          <a:prstGeom prst="line">
            <a:avLst/>
          </a:prstGeom>
          <a:ln w="12700">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115" name="Rectángulo 32">
            <a:extLst>
              <a:ext uri="{FF2B5EF4-FFF2-40B4-BE49-F238E27FC236}">
                <a16:creationId xmlns:a16="http://schemas.microsoft.com/office/drawing/2014/main" id="{8CC4500A-9B19-634A-AC02-7E16E67C2611}"/>
              </a:ext>
            </a:extLst>
          </p:cNvPr>
          <p:cNvSpPr>
            <a:spLocks noChangeArrowheads="1"/>
          </p:cNvSpPr>
          <p:nvPr/>
        </p:nvSpPr>
        <p:spPr bwMode="auto">
          <a:xfrm>
            <a:off x="5431364" y="3429000"/>
            <a:ext cx="1876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000" dirty="0"/>
              <a:t>Mitjana aritmètica </a:t>
            </a:r>
            <a:r>
              <a:rPr lang="es-ES" altLang="es-ES" sz="1000" dirty="0"/>
              <a:t>= </a:t>
            </a:r>
            <a:br>
              <a:rPr lang="es-ES" altLang="es-ES" sz="1000" dirty="0"/>
            </a:br>
            <a:r>
              <a:rPr lang="es-ES" altLang="es-ES" sz="1000" dirty="0"/>
              <a:t>(6 + 7,50) / 2</a:t>
            </a:r>
            <a:endParaRPr lang="es-ES" altLang="es-ES" sz="1200" dirty="0"/>
          </a:p>
        </p:txBody>
      </p:sp>
    </p:spTree>
    <p:extLst>
      <p:ext uri="{BB962C8B-B14F-4D97-AF65-F5344CB8AC3E}">
        <p14:creationId xmlns:p14="http://schemas.microsoft.com/office/powerpoint/2010/main" val="221483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p:cNvSpPr>
            <a:spLocks noGrp="1"/>
          </p:cNvSpPr>
          <p:nvPr>
            <p:ph type="title"/>
          </p:nvPr>
        </p:nvSpPr>
        <p:spPr/>
        <p:txBody>
          <a:bodyPr/>
          <a:lstStyle/>
          <a:p>
            <a:r>
              <a:rPr lang="ca-ES" dirty="0"/>
              <a:t>Accés i admissió a la universitat</a:t>
            </a:r>
          </a:p>
        </p:txBody>
      </p:sp>
      <p:sp>
        <p:nvSpPr>
          <p:cNvPr id="5" name="Contenidor de número de diapositiva 4"/>
          <p:cNvSpPr>
            <a:spLocks noGrp="1"/>
          </p:cNvSpPr>
          <p:nvPr>
            <p:ph type="sldNum" sz="quarter" idx="14"/>
          </p:nvPr>
        </p:nvSpPr>
        <p:spPr/>
        <p:txBody>
          <a:bodyPr/>
          <a:lstStyle/>
          <a:p>
            <a:pPr>
              <a:defRPr/>
            </a:pPr>
            <a:fld id="{BEC3EBD8-72E8-CF4A-BE0E-94940EF7C2C1}" type="slidenum">
              <a:rPr lang="ca-ES" altLang="ca-ES" smtClean="0"/>
              <a:pPr>
                <a:defRPr/>
              </a:pPr>
              <a:t>2</a:t>
            </a:fld>
            <a:endParaRPr lang="ca-ES" altLang="ca-ES"/>
          </a:p>
        </p:txBody>
      </p:sp>
      <p:grpSp>
        <p:nvGrpSpPr>
          <p:cNvPr id="6" name="Grupo 1">
            <a:extLst>
              <a:ext uri="{FF2B5EF4-FFF2-40B4-BE49-F238E27FC236}">
                <a16:creationId xmlns:a16="http://schemas.microsoft.com/office/drawing/2014/main" id="{355B31EB-0024-2746-920D-6F8B7D46FB4D}"/>
              </a:ext>
            </a:extLst>
          </p:cNvPr>
          <p:cNvGrpSpPr/>
          <p:nvPr/>
        </p:nvGrpSpPr>
        <p:grpSpPr>
          <a:xfrm>
            <a:off x="338138" y="1671475"/>
            <a:ext cx="8410575" cy="3843692"/>
            <a:chOff x="323850" y="1673225"/>
            <a:chExt cx="8410575" cy="3486150"/>
          </a:xfrm>
        </p:grpSpPr>
        <p:sp>
          <p:nvSpPr>
            <p:cNvPr id="7" name="Rectangle arrodonit 6">
              <a:extLst>
                <a:ext uri="{FF2B5EF4-FFF2-40B4-BE49-F238E27FC236}">
                  <a16:creationId xmlns:a16="http://schemas.microsoft.com/office/drawing/2014/main" id="{C5C8B4D1-F958-154B-9D7F-5018AC09EB82}"/>
                </a:ext>
              </a:extLst>
            </p:cNvPr>
            <p:cNvSpPr/>
            <p:nvPr/>
          </p:nvSpPr>
          <p:spPr>
            <a:xfrm>
              <a:off x="323850" y="1673225"/>
              <a:ext cx="1909763" cy="81915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bg1"/>
                  </a:solidFill>
                  <a:cs typeface="Arial" pitchFamily="34" charset="0"/>
                </a:rPr>
                <a:t>Batxillerat</a:t>
              </a:r>
            </a:p>
            <a:p>
              <a:pPr algn="ctr" eaLnBrk="1" hangingPunct="1">
                <a:defRPr/>
              </a:pPr>
              <a:r>
                <a:rPr lang="ca-ES" sz="1400" b="1" dirty="0">
                  <a:solidFill>
                    <a:schemeClr val="bg1"/>
                  </a:solidFill>
                  <a:cs typeface="Arial" pitchFamily="34" charset="0"/>
                </a:rPr>
                <a:t>Estudis estrangers homologats</a:t>
              </a:r>
            </a:p>
          </p:txBody>
        </p:sp>
        <p:sp>
          <p:nvSpPr>
            <p:cNvPr id="8" name="Rectangle arrodonit 7">
              <a:extLst>
                <a:ext uri="{FF2B5EF4-FFF2-40B4-BE49-F238E27FC236}">
                  <a16:creationId xmlns:a16="http://schemas.microsoft.com/office/drawing/2014/main" id="{CF49EEAA-641F-0141-BAF7-F4938DB05DDC}"/>
                </a:ext>
              </a:extLst>
            </p:cNvPr>
            <p:cNvSpPr/>
            <p:nvPr/>
          </p:nvSpPr>
          <p:spPr>
            <a:xfrm>
              <a:off x="2289175" y="1673225"/>
              <a:ext cx="930275" cy="81915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bg1"/>
                  </a:solidFill>
                  <a:cs typeface="Arial" pitchFamily="34" charset="0"/>
                </a:rPr>
                <a:t>CFGS</a:t>
              </a:r>
            </a:p>
          </p:txBody>
        </p:sp>
        <p:sp>
          <p:nvSpPr>
            <p:cNvPr id="9" name="Rectangle arrodonit 8">
              <a:extLst>
                <a:ext uri="{FF2B5EF4-FFF2-40B4-BE49-F238E27FC236}">
                  <a16:creationId xmlns:a16="http://schemas.microsoft.com/office/drawing/2014/main" id="{5EF5C478-4674-3943-B877-4CF8623E9FE9}"/>
                </a:ext>
              </a:extLst>
            </p:cNvPr>
            <p:cNvSpPr/>
            <p:nvPr/>
          </p:nvSpPr>
          <p:spPr>
            <a:xfrm>
              <a:off x="5903631" y="1692275"/>
              <a:ext cx="657225" cy="82073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bg1"/>
                  </a:solidFill>
                  <a:cs typeface="Arial" pitchFamily="34" charset="0"/>
                </a:rPr>
                <a:t>+45</a:t>
              </a:r>
            </a:p>
          </p:txBody>
        </p:sp>
        <p:sp>
          <p:nvSpPr>
            <p:cNvPr id="10" name="Rectangle arrodonit 9">
              <a:extLst>
                <a:ext uri="{FF2B5EF4-FFF2-40B4-BE49-F238E27FC236}">
                  <a16:creationId xmlns:a16="http://schemas.microsoft.com/office/drawing/2014/main" id="{7D3D088A-C4DA-EA45-8870-F2ED6441DB72}"/>
                </a:ext>
              </a:extLst>
            </p:cNvPr>
            <p:cNvSpPr/>
            <p:nvPr/>
          </p:nvSpPr>
          <p:spPr>
            <a:xfrm>
              <a:off x="3257550" y="1673225"/>
              <a:ext cx="1814513" cy="81915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anchor="ct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r>
                <a:rPr lang="ca-ES" altLang="ca-ES" b="1" dirty="0">
                  <a:solidFill>
                    <a:schemeClr val="bg1"/>
                  </a:solidFill>
                </a:rPr>
                <a:t>Estrangers UE </a:t>
              </a:r>
              <a:r>
                <a:rPr lang="ca-ES" altLang="ca-ES" sz="1400" b="1" dirty="0">
                  <a:solidFill>
                    <a:schemeClr val="bg1"/>
                  </a:solidFill>
                </a:rPr>
                <a:t>– Credencial </a:t>
              </a:r>
            </a:p>
          </p:txBody>
        </p:sp>
        <p:sp>
          <p:nvSpPr>
            <p:cNvPr id="11" name="Rectangle arrodonit 10">
              <a:extLst>
                <a:ext uri="{FF2B5EF4-FFF2-40B4-BE49-F238E27FC236}">
                  <a16:creationId xmlns:a16="http://schemas.microsoft.com/office/drawing/2014/main" id="{1174BFAF-03EF-5C49-8E6B-9F565D16B5E3}"/>
                </a:ext>
              </a:extLst>
            </p:cNvPr>
            <p:cNvSpPr/>
            <p:nvPr/>
          </p:nvSpPr>
          <p:spPr>
            <a:xfrm>
              <a:off x="6596575" y="1684338"/>
              <a:ext cx="666750" cy="82073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bg1"/>
                  </a:solidFill>
                  <a:cs typeface="Arial" pitchFamily="34" charset="0"/>
                </a:rPr>
                <a:t>+40</a:t>
              </a:r>
            </a:p>
          </p:txBody>
        </p:sp>
        <p:sp>
          <p:nvSpPr>
            <p:cNvPr id="12" name="Rectangle arrodonit 11">
              <a:extLst>
                <a:ext uri="{FF2B5EF4-FFF2-40B4-BE49-F238E27FC236}">
                  <a16:creationId xmlns:a16="http://schemas.microsoft.com/office/drawing/2014/main" id="{3AB41216-B077-5040-B2EC-77DEBFDBC164}"/>
                </a:ext>
              </a:extLst>
            </p:cNvPr>
            <p:cNvSpPr/>
            <p:nvPr/>
          </p:nvSpPr>
          <p:spPr>
            <a:xfrm>
              <a:off x="383063" y="2871568"/>
              <a:ext cx="1568275" cy="769905"/>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ca-ES" sz="1600" b="1" dirty="0">
                  <a:solidFill>
                    <a:schemeClr val="tx1"/>
                  </a:solidFill>
                  <a:cs typeface="Arial" pitchFamily="34" charset="0"/>
                </a:rPr>
                <a:t>PAU</a:t>
              </a:r>
            </a:p>
            <a:p>
              <a:pPr algn="ctr" eaLnBrk="1" hangingPunct="1">
                <a:defRPr/>
              </a:pPr>
              <a:r>
                <a:rPr lang="ca-ES" sz="1600" b="1" dirty="0">
                  <a:solidFill>
                    <a:schemeClr val="tx1"/>
                  </a:solidFill>
                  <a:cs typeface="Arial" pitchFamily="34" charset="0"/>
                </a:rPr>
                <a:t>Fase general</a:t>
              </a:r>
            </a:p>
            <a:p>
              <a:pPr algn="ctr" eaLnBrk="1" hangingPunct="1">
                <a:defRPr/>
              </a:pPr>
              <a:r>
                <a:rPr lang="ca-ES" sz="1600" dirty="0">
                  <a:solidFill>
                    <a:schemeClr val="tx1"/>
                  </a:solidFill>
                  <a:cs typeface="Arial" pitchFamily="34" charset="0"/>
                </a:rPr>
                <a:t>obligatòria*</a:t>
              </a:r>
            </a:p>
          </p:txBody>
        </p:sp>
        <p:sp>
          <p:nvSpPr>
            <p:cNvPr id="13" name="Rectangle arrodonit 12">
              <a:extLst>
                <a:ext uri="{FF2B5EF4-FFF2-40B4-BE49-F238E27FC236}">
                  <a16:creationId xmlns:a16="http://schemas.microsoft.com/office/drawing/2014/main" id="{0B12105D-F227-F545-8DCC-AE96B9CE3C6D}"/>
                </a:ext>
              </a:extLst>
            </p:cNvPr>
            <p:cNvSpPr/>
            <p:nvPr/>
          </p:nvSpPr>
          <p:spPr>
            <a:xfrm>
              <a:off x="5891213" y="4338609"/>
              <a:ext cx="1368425" cy="576263"/>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ca-ES" sz="1600" dirty="0">
                  <a:solidFill>
                    <a:schemeClr val="tx1"/>
                  </a:solidFill>
                  <a:cs typeface="Arial" pitchFamily="34" charset="0"/>
                </a:rPr>
                <a:t>Entrevista*</a:t>
              </a:r>
            </a:p>
          </p:txBody>
        </p:sp>
        <p:sp>
          <p:nvSpPr>
            <p:cNvPr id="14" name="Rectangle arrodonit 13">
              <a:extLst>
                <a:ext uri="{FF2B5EF4-FFF2-40B4-BE49-F238E27FC236}">
                  <a16:creationId xmlns:a16="http://schemas.microsoft.com/office/drawing/2014/main" id="{CA3CA7EC-9328-AA46-92BA-4A61841A0855}"/>
                </a:ext>
              </a:extLst>
            </p:cNvPr>
            <p:cNvSpPr/>
            <p:nvPr/>
          </p:nvSpPr>
          <p:spPr>
            <a:xfrm>
              <a:off x="2705751" y="2874042"/>
              <a:ext cx="2332974" cy="767431"/>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ca-ES" sz="1600" b="1" dirty="0">
                  <a:solidFill>
                    <a:schemeClr val="tx1"/>
                  </a:solidFill>
                  <a:cs typeface="Arial" pitchFamily="34" charset="0"/>
                </a:rPr>
                <a:t>PAU</a:t>
              </a:r>
            </a:p>
            <a:p>
              <a:pPr algn="ctr" eaLnBrk="1" hangingPunct="1">
                <a:defRPr/>
              </a:pPr>
              <a:r>
                <a:rPr lang="ca-ES" sz="1600" b="1" dirty="0">
                  <a:solidFill>
                    <a:schemeClr val="tx1"/>
                  </a:solidFill>
                  <a:cs typeface="Arial" pitchFamily="34" charset="0"/>
                </a:rPr>
                <a:t>Fase específica</a:t>
              </a:r>
            </a:p>
            <a:p>
              <a:pPr algn="ctr" eaLnBrk="1" hangingPunct="1">
                <a:defRPr/>
              </a:pPr>
              <a:r>
                <a:rPr lang="ca-ES" sz="1600" dirty="0">
                  <a:solidFill>
                    <a:schemeClr val="tx1"/>
                  </a:solidFill>
                  <a:cs typeface="Arial" pitchFamily="34" charset="0"/>
                </a:rPr>
                <a:t>(voluntària)</a:t>
              </a:r>
            </a:p>
          </p:txBody>
        </p:sp>
        <p:sp>
          <p:nvSpPr>
            <p:cNvPr id="15" name="Rectangle arrodonit 14">
              <a:extLst>
                <a:ext uri="{FF2B5EF4-FFF2-40B4-BE49-F238E27FC236}">
                  <a16:creationId xmlns:a16="http://schemas.microsoft.com/office/drawing/2014/main" id="{5FB95D0A-8DA0-5E42-80C7-56D0326FDC49}"/>
                </a:ext>
              </a:extLst>
            </p:cNvPr>
            <p:cNvSpPr/>
            <p:nvPr/>
          </p:nvSpPr>
          <p:spPr>
            <a:xfrm>
              <a:off x="7294563" y="1677988"/>
              <a:ext cx="1439862" cy="817562"/>
            </a:xfrm>
            <a:prstGeom prst="roundRect">
              <a:avLst>
                <a:gd name="adj" fmla="val 0"/>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sz="1500" b="1" dirty="0">
                  <a:solidFill>
                    <a:schemeClr val="bg1"/>
                  </a:solidFill>
                  <a:cs typeface="Arial" pitchFamily="34" charset="0"/>
                </a:rPr>
                <a:t>Titulació universitària</a:t>
              </a:r>
            </a:p>
          </p:txBody>
        </p:sp>
        <p:sp>
          <p:nvSpPr>
            <p:cNvPr id="16" name="Rectangle arrodonit 15">
              <a:extLst>
                <a:ext uri="{FF2B5EF4-FFF2-40B4-BE49-F238E27FC236}">
                  <a16:creationId xmlns:a16="http://schemas.microsoft.com/office/drawing/2014/main" id="{9A8E9D67-F7B7-9647-9E7D-BA2A14C61FCD}"/>
                </a:ext>
              </a:extLst>
            </p:cNvPr>
            <p:cNvSpPr/>
            <p:nvPr/>
          </p:nvSpPr>
          <p:spPr>
            <a:xfrm>
              <a:off x="5898370" y="2869481"/>
              <a:ext cx="684213" cy="610941"/>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lIns="0" rIns="0" anchor="ctr"/>
            <a:lstStyle/>
            <a:p>
              <a:pPr algn="ctr" eaLnBrk="1" hangingPunct="1">
                <a:defRPr/>
              </a:pPr>
              <a:r>
                <a:rPr lang="ca-ES" sz="1600" dirty="0">
                  <a:solidFill>
                    <a:schemeClr val="tx1"/>
                  </a:solidFill>
                  <a:cs typeface="Arial" pitchFamily="34" charset="0"/>
                </a:rPr>
                <a:t>Prova</a:t>
              </a:r>
            </a:p>
            <a:p>
              <a:pPr algn="ctr" eaLnBrk="1" hangingPunct="1">
                <a:defRPr/>
              </a:pPr>
              <a:r>
                <a:rPr lang="ca-ES" sz="1600" dirty="0">
                  <a:solidFill>
                    <a:schemeClr val="tx1"/>
                  </a:solidFill>
                  <a:cs typeface="Arial" pitchFamily="34" charset="0"/>
                </a:rPr>
                <a:t>*</a:t>
              </a:r>
            </a:p>
          </p:txBody>
        </p:sp>
        <p:cxnSp>
          <p:nvCxnSpPr>
            <p:cNvPr id="17" name="Connector de fletxa recta 16">
              <a:extLst>
                <a:ext uri="{FF2B5EF4-FFF2-40B4-BE49-F238E27FC236}">
                  <a16:creationId xmlns:a16="http://schemas.microsoft.com/office/drawing/2014/main" id="{A434EF15-74AB-9949-84A5-8E424BE7778A}"/>
                </a:ext>
              </a:extLst>
            </p:cNvPr>
            <p:cNvCxnSpPr/>
            <p:nvPr/>
          </p:nvCxnSpPr>
          <p:spPr>
            <a:xfrm>
              <a:off x="2555875" y="2505075"/>
              <a:ext cx="0" cy="2652713"/>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de fletxa recta 17">
              <a:extLst>
                <a:ext uri="{FF2B5EF4-FFF2-40B4-BE49-F238E27FC236}">
                  <a16:creationId xmlns:a16="http://schemas.microsoft.com/office/drawing/2014/main" id="{625347DC-33EA-6F4B-96E0-C5E784C92AAB}"/>
                </a:ext>
              </a:extLst>
            </p:cNvPr>
            <p:cNvCxnSpPr/>
            <p:nvPr/>
          </p:nvCxnSpPr>
          <p:spPr>
            <a:xfrm flipH="1">
              <a:off x="4139952" y="2505075"/>
              <a:ext cx="248" cy="347370"/>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de fletxa recta 18">
              <a:extLst>
                <a:ext uri="{FF2B5EF4-FFF2-40B4-BE49-F238E27FC236}">
                  <a16:creationId xmlns:a16="http://schemas.microsoft.com/office/drawing/2014/main" id="{E5435C57-959F-D645-9E30-860601C7D6F1}"/>
                </a:ext>
              </a:extLst>
            </p:cNvPr>
            <p:cNvCxnSpPr>
              <a:cxnSpLocks/>
              <a:stCxn id="9" idx="2"/>
              <a:endCxn id="16" idx="0"/>
            </p:cNvCxnSpPr>
            <p:nvPr/>
          </p:nvCxnSpPr>
          <p:spPr>
            <a:xfrm>
              <a:off x="6232244" y="2513012"/>
              <a:ext cx="8233" cy="356469"/>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de fletxa recta 19">
              <a:extLst>
                <a:ext uri="{FF2B5EF4-FFF2-40B4-BE49-F238E27FC236}">
                  <a16:creationId xmlns:a16="http://schemas.microsoft.com/office/drawing/2014/main" id="{969BFF9B-6EBE-4C47-B02C-78ABC6AF76C7}"/>
                </a:ext>
              </a:extLst>
            </p:cNvPr>
            <p:cNvCxnSpPr/>
            <p:nvPr/>
          </p:nvCxnSpPr>
          <p:spPr>
            <a:xfrm>
              <a:off x="6902450" y="2513013"/>
              <a:ext cx="12100" cy="1798369"/>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de fletxa recta 20">
              <a:extLst>
                <a:ext uri="{FF2B5EF4-FFF2-40B4-BE49-F238E27FC236}">
                  <a16:creationId xmlns:a16="http://schemas.microsoft.com/office/drawing/2014/main" id="{D31F215F-E944-5D4F-88E1-AF41F921EA65}"/>
                </a:ext>
              </a:extLst>
            </p:cNvPr>
            <p:cNvCxnSpPr/>
            <p:nvPr/>
          </p:nvCxnSpPr>
          <p:spPr>
            <a:xfrm>
              <a:off x="6240735" y="3434197"/>
              <a:ext cx="20028" cy="899645"/>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de fletxa recta 21">
              <a:extLst>
                <a:ext uri="{FF2B5EF4-FFF2-40B4-BE49-F238E27FC236}">
                  <a16:creationId xmlns:a16="http://schemas.microsoft.com/office/drawing/2014/main" id="{02E23628-B075-D641-A9F3-0B21562873B0}"/>
                </a:ext>
              </a:extLst>
            </p:cNvPr>
            <p:cNvCxnSpPr>
              <a:stCxn id="13" idx="2"/>
            </p:cNvCxnSpPr>
            <p:nvPr/>
          </p:nvCxnSpPr>
          <p:spPr>
            <a:xfrm>
              <a:off x="6575426" y="4914872"/>
              <a:ext cx="11481" cy="244503"/>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de fletxa recta 22">
              <a:extLst>
                <a:ext uri="{FF2B5EF4-FFF2-40B4-BE49-F238E27FC236}">
                  <a16:creationId xmlns:a16="http://schemas.microsoft.com/office/drawing/2014/main" id="{F29643BF-4615-1B47-BC47-FB150C00A4E1}"/>
                </a:ext>
              </a:extLst>
            </p:cNvPr>
            <p:cNvCxnSpPr/>
            <p:nvPr/>
          </p:nvCxnSpPr>
          <p:spPr>
            <a:xfrm>
              <a:off x="7945438" y="2513013"/>
              <a:ext cx="0" cy="2644775"/>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de fletxa recta 23">
              <a:extLst>
                <a:ext uri="{FF2B5EF4-FFF2-40B4-BE49-F238E27FC236}">
                  <a16:creationId xmlns:a16="http://schemas.microsoft.com/office/drawing/2014/main" id="{5DD3B475-5CD4-1447-A45B-2936C17BEB4A}"/>
                </a:ext>
              </a:extLst>
            </p:cNvPr>
            <p:cNvCxnSpPr/>
            <p:nvPr/>
          </p:nvCxnSpPr>
          <p:spPr>
            <a:xfrm>
              <a:off x="2987675" y="2505075"/>
              <a:ext cx="149" cy="347370"/>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de fletxa recta 24">
              <a:extLst>
                <a:ext uri="{FF2B5EF4-FFF2-40B4-BE49-F238E27FC236}">
                  <a16:creationId xmlns:a16="http://schemas.microsoft.com/office/drawing/2014/main" id="{C8F4975B-5EC9-594D-9D31-FA464D031A58}"/>
                </a:ext>
              </a:extLst>
            </p:cNvPr>
            <p:cNvCxnSpPr/>
            <p:nvPr/>
          </p:nvCxnSpPr>
          <p:spPr>
            <a:xfrm flipH="1">
              <a:off x="1038225" y="2513013"/>
              <a:ext cx="4763" cy="358555"/>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de fletxa recta 25">
              <a:extLst>
                <a:ext uri="{FF2B5EF4-FFF2-40B4-BE49-F238E27FC236}">
                  <a16:creationId xmlns:a16="http://schemas.microsoft.com/office/drawing/2014/main" id="{2A3D92ED-58E2-4048-BF43-83FAB6A4371D}"/>
                </a:ext>
              </a:extLst>
            </p:cNvPr>
            <p:cNvCxnSpPr/>
            <p:nvPr/>
          </p:nvCxnSpPr>
          <p:spPr>
            <a:xfrm flipH="1">
              <a:off x="1038225" y="3650259"/>
              <a:ext cx="7855" cy="1507529"/>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de fletxa recta 26">
              <a:extLst>
                <a:ext uri="{FF2B5EF4-FFF2-40B4-BE49-F238E27FC236}">
                  <a16:creationId xmlns:a16="http://schemas.microsoft.com/office/drawing/2014/main" id="{CD247D05-6F41-1A4B-9986-A3871EC3438F}"/>
                </a:ext>
              </a:extLst>
            </p:cNvPr>
            <p:cNvCxnSpPr>
              <a:cxnSpLocks/>
              <a:endCxn id="14" idx="1"/>
            </p:cNvCxnSpPr>
            <p:nvPr/>
          </p:nvCxnSpPr>
          <p:spPr>
            <a:xfrm flipV="1">
              <a:off x="1964036" y="3257758"/>
              <a:ext cx="741715" cy="7271"/>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de fletxa recta 27">
              <a:extLst>
                <a:ext uri="{FF2B5EF4-FFF2-40B4-BE49-F238E27FC236}">
                  <a16:creationId xmlns:a16="http://schemas.microsoft.com/office/drawing/2014/main" id="{514E4365-F29A-9F49-8C88-7B2600F67856}"/>
                </a:ext>
              </a:extLst>
            </p:cNvPr>
            <p:cNvCxnSpPr>
              <a:stCxn id="14" idx="2"/>
            </p:cNvCxnSpPr>
            <p:nvPr/>
          </p:nvCxnSpPr>
          <p:spPr>
            <a:xfrm>
              <a:off x="3872238" y="3641473"/>
              <a:ext cx="17293" cy="1516315"/>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arrodonit 28">
            <a:extLst>
              <a:ext uri="{FF2B5EF4-FFF2-40B4-BE49-F238E27FC236}">
                <a16:creationId xmlns:a16="http://schemas.microsoft.com/office/drawing/2014/main" id="{C68DF2EC-1F53-6A4A-A285-A66D851CC2EA}"/>
              </a:ext>
            </a:extLst>
          </p:cNvPr>
          <p:cNvSpPr/>
          <p:nvPr/>
        </p:nvSpPr>
        <p:spPr>
          <a:xfrm>
            <a:off x="338138" y="5578683"/>
            <a:ext cx="8410575" cy="576262"/>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ca-ES" sz="2400" b="1" dirty="0">
                <a:solidFill>
                  <a:schemeClr val="tx1"/>
                </a:solidFill>
                <a:cs typeface="Arial" pitchFamily="34" charset="0"/>
              </a:rPr>
              <a:t>UNIVERSITAT</a:t>
            </a:r>
          </a:p>
        </p:txBody>
      </p:sp>
      <p:sp>
        <p:nvSpPr>
          <p:cNvPr id="31" name="Rectangle arrodonit 30">
            <a:extLst>
              <a:ext uri="{FF2B5EF4-FFF2-40B4-BE49-F238E27FC236}">
                <a16:creationId xmlns:a16="http://schemas.microsoft.com/office/drawing/2014/main" id="{6741E138-55BB-FE45-91C3-BD7B78D63A5D}"/>
              </a:ext>
            </a:extLst>
          </p:cNvPr>
          <p:cNvSpPr/>
          <p:nvPr/>
        </p:nvSpPr>
        <p:spPr>
          <a:xfrm>
            <a:off x="5134487" y="1683728"/>
            <a:ext cx="758105" cy="898238"/>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bg1"/>
                </a:solidFill>
                <a:cs typeface="Arial" pitchFamily="34" charset="0"/>
              </a:rPr>
              <a:t>+25</a:t>
            </a:r>
          </a:p>
        </p:txBody>
      </p:sp>
      <p:sp>
        <p:nvSpPr>
          <p:cNvPr id="32" name="Rectangle arrodonit 31">
            <a:extLst>
              <a:ext uri="{FF2B5EF4-FFF2-40B4-BE49-F238E27FC236}">
                <a16:creationId xmlns:a16="http://schemas.microsoft.com/office/drawing/2014/main" id="{3D97D60D-1994-944F-AEA7-2E82A62D02DE}"/>
              </a:ext>
            </a:extLst>
          </p:cNvPr>
          <p:cNvSpPr/>
          <p:nvPr/>
        </p:nvSpPr>
        <p:spPr>
          <a:xfrm>
            <a:off x="5141916" y="2992375"/>
            <a:ext cx="681839" cy="671851"/>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lIns="0" rIns="0" anchor="ctr"/>
          <a:lstStyle/>
          <a:p>
            <a:pPr algn="ctr" eaLnBrk="1" hangingPunct="1">
              <a:defRPr/>
            </a:pPr>
            <a:r>
              <a:rPr lang="ca-ES" sz="1600" dirty="0">
                <a:solidFill>
                  <a:schemeClr val="tx1"/>
                </a:solidFill>
                <a:cs typeface="Arial" pitchFamily="34" charset="0"/>
              </a:rPr>
              <a:t>Prova</a:t>
            </a:r>
          </a:p>
          <a:p>
            <a:pPr algn="ctr" eaLnBrk="1" hangingPunct="1">
              <a:defRPr/>
            </a:pPr>
            <a:r>
              <a:rPr lang="ca-ES" sz="1600" dirty="0">
                <a:solidFill>
                  <a:schemeClr val="tx1"/>
                </a:solidFill>
                <a:cs typeface="Arial" pitchFamily="34" charset="0"/>
              </a:rPr>
              <a:t>*</a:t>
            </a:r>
          </a:p>
        </p:txBody>
      </p:sp>
      <p:cxnSp>
        <p:nvCxnSpPr>
          <p:cNvPr id="33" name="Connector de fletxa recta 32">
            <a:extLst>
              <a:ext uri="{FF2B5EF4-FFF2-40B4-BE49-F238E27FC236}">
                <a16:creationId xmlns:a16="http://schemas.microsoft.com/office/drawing/2014/main" id="{A3DC2C28-8228-584C-95D6-237D1386EDE0}"/>
              </a:ext>
            </a:extLst>
          </p:cNvPr>
          <p:cNvCxnSpPr>
            <a:stCxn id="31" idx="2"/>
          </p:cNvCxnSpPr>
          <p:nvPr/>
        </p:nvCxnSpPr>
        <p:spPr>
          <a:xfrm flipH="1">
            <a:off x="5501253" y="2581966"/>
            <a:ext cx="12287" cy="382561"/>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de fletxa recta 33">
            <a:extLst>
              <a:ext uri="{FF2B5EF4-FFF2-40B4-BE49-F238E27FC236}">
                <a16:creationId xmlns:a16="http://schemas.microsoft.com/office/drawing/2014/main" id="{4862B825-3555-0842-87A9-A9207C965E81}"/>
              </a:ext>
            </a:extLst>
          </p:cNvPr>
          <p:cNvCxnSpPr>
            <a:stCxn id="32" idx="2"/>
          </p:cNvCxnSpPr>
          <p:nvPr/>
        </p:nvCxnSpPr>
        <p:spPr>
          <a:xfrm flipH="1">
            <a:off x="5457829" y="3664226"/>
            <a:ext cx="25007" cy="1869928"/>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8BBEAB93-648E-BF4D-AE88-9B0611093450}"/>
              </a:ext>
            </a:extLst>
          </p:cNvPr>
          <p:cNvSpPr>
            <a:spLocks/>
          </p:cNvSpPr>
          <p:nvPr/>
        </p:nvSpPr>
        <p:spPr>
          <a:xfrm>
            <a:off x="4750014" y="4223531"/>
            <a:ext cx="863322" cy="7513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altLang="ca-ES" sz="1600" b="1" dirty="0">
                <a:solidFill>
                  <a:schemeClr val="bg1"/>
                </a:solidFill>
                <a:cs typeface="Arial" pitchFamily="34" charset="0"/>
              </a:rPr>
              <a:t>3%</a:t>
            </a:r>
          </a:p>
          <a:p>
            <a:pPr algn="ctr" eaLnBrk="1" hangingPunct="1">
              <a:defRPr/>
            </a:pPr>
            <a:r>
              <a:rPr lang="es-ES" altLang="ca-ES" sz="600" b="1" dirty="0">
                <a:solidFill>
                  <a:schemeClr val="bg1"/>
                </a:solidFill>
                <a:cs typeface="Arial" pitchFamily="34" charset="0"/>
              </a:rPr>
              <a:t>Reserva</a:t>
            </a:r>
          </a:p>
          <a:p>
            <a:pPr algn="ctr" eaLnBrk="1" hangingPunct="1">
              <a:defRPr/>
            </a:pPr>
            <a:r>
              <a:rPr lang="es-ES" altLang="ca-ES" sz="600" b="1" dirty="0">
                <a:solidFill>
                  <a:schemeClr val="bg1"/>
                </a:solidFill>
                <a:cs typeface="Arial" pitchFamily="34" charset="0"/>
              </a:rPr>
              <a:t>de cada </a:t>
            </a:r>
            <a:r>
              <a:rPr lang="es-ES" altLang="ca-ES" sz="600" b="1" dirty="0" err="1">
                <a:solidFill>
                  <a:schemeClr val="bg1"/>
                </a:solidFill>
                <a:cs typeface="Arial" pitchFamily="34" charset="0"/>
              </a:rPr>
              <a:t>ensenyament</a:t>
            </a:r>
            <a:endParaRPr lang="ca-ES" altLang="ca-ES" sz="600" b="1" dirty="0">
              <a:solidFill>
                <a:schemeClr val="bg1"/>
              </a:solidFill>
            </a:endParaRPr>
          </a:p>
        </p:txBody>
      </p:sp>
      <p:sp>
        <p:nvSpPr>
          <p:cNvPr id="35" name="Oval 20">
            <a:extLst>
              <a:ext uri="{FF2B5EF4-FFF2-40B4-BE49-F238E27FC236}">
                <a16:creationId xmlns:a16="http://schemas.microsoft.com/office/drawing/2014/main" id="{8BBEAB93-648E-BF4D-AE88-9B0611093450}"/>
              </a:ext>
            </a:extLst>
          </p:cNvPr>
          <p:cNvSpPr>
            <a:spLocks/>
          </p:cNvSpPr>
          <p:nvPr/>
        </p:nvSpPr>
        <p:spPr>
          <a:xfrm>
            <a:off x="5839909" y="3746768"/>
            <a:ext cx="830228" cy="6589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altLang="ca-ES" sz="1600" b="1" dirty="0">
                <a:solidFill>
                  <a:schemeClr val="bg1"/>
                </a:solidFill>
                <a:cs typeface="Arial" pitchFamily="34" charset="0"/>
              </a:rPr>
              <a:t>1%</a:t>
            </a:r>
          </a:p>
          <a:p>
            <a:pPr algn="ctr" eaLnBrk="1" hangingPunct="1">
              <a:defRPr/>
            </a:pPr>
            <a:r>
              <a:rPr lang="es-ES" altLang="ca-ES" sz="600" b="1" dirty="0">
                <a:solidFill>
                  <a:schemeClr val="bg1"/>
                </a:solidFill>
                <a:cs typeface="Arial" pitchFamily="34" charset="0"/>
              </a:rPr>
              <a:t>Reserva</a:t>
            </a:r>
          </a:p>
          <a:p>
            <a:pPr algn="ctr" eaLnBrk="1" hangingPunct="1">
              <a:defRPr/>
            </a:pPr>
            <a:r>
              <a:rPr lang="es-ES" altLang="ca-ES" sz="600" b="1" dirty="0">
                <a:solidFill>
                  <a:schemeClr val="bg1"/>
                </a:solidFill>
                <a:cs typeface="Arial" pitchFamily="34" charset="0"/>
              </a:rPr>
              <a:t>de cada </a:t>
            </a:r>
            <a:r>
              <a:rPr lang="es-ES" altLang="ca-ES" sz="600" b="1" dirty="0" err="1">
                <a:solidFill>
                  <a:schemeClr val="bg1"/>
                </a:solidFill>
                <a:cs typeface="Arial" pitchFamily="34" charset="0"/>
              </a:rPr>
              <a:t>ensenyament</a:t>
            </a:r>
            <a:endParaRPr lang="ca-ES" altLang="ca-ES" sz="600" b="1" dirty="0">
              <a:solidFill>
                <a:schemeClr val="bg1"/>
              </a:solidFill>
            </a:endParaRPr>
          </a:p>
        </p:txBody>
      </p:sp>
      <p:sp>
        <p:nvSpPr>
          <p:cNvPr id="36" name="Oval 20">
            <a:extLst>
              <a:ext uri="{FF2B5EF4-FFF2-40B4-BE49-F238E27FC236}">
                <a16:creationId xmlns:a16="http://schemas.microsoft.com/office/drawing/2014/main" id="{8BBEAB93-648E-BF4D-AE88-9B0611093450}"/>
              </a:ext>
            </a:extLst>
          </p:cNvPr>
          <p:cNvSpPr>
            <a:spLocks/>
          </p:cNvSpPr>
          <p:nvPr/>
        </p:nvSpPr>
        <p:spPr>
          <a:xfrm>
            <a:off x="6842907" y="3349484"/>
            <a:ext cx="858118" cy="7340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altLang="ca-ES" sz="1600" b="1" dirty="0">
                <a:solidFill>
                  <a:schemeClr val="bg1"/>
                </a:solidFill>
                <a:cs typeface="Arial" pitchFamily="34" charset="0"/>
              </a:rPr>
              <a:t>1%</a:t>
            </a:r>
          </a:p>
          <a:p>
            <a:pPr algn="ctr" eaLnBrk="1" hangingPunct="1">
              <a:defRPr/>
            </a:pPr>
            <a:r>
              <a:rPr lang="es-ES" altLang="ca-ES" sz="600" b="1" dirty="0">
                <a:solidFill>
                  <a:schemeClr val="bg1"/>
                </a:solidFill>
                <a:cs typeface="Arial" pitchFamily="34" charset="0"/>
              </a:rPr>
              <a:t>Reserva</a:t>
            </a:r>
          </a:p>
          <a:p>
            <a:pPr algn="ctr" eaLnBrk="1" hangingPunct="1">
              <a:defRPr/>
            </a:pPr>
            <a:r>
              <a:rPr lang="es-ES" altLang="ca-ES" sz="600" b="1" dirty="0">
                <a:solidFill>
                  <a:schemeClr val="bg1"/>
                </a:solidFill>
                <a:cs typeface="Arial" pitchFamily="34" charset="0"/>
              </a:rPr>
              <a:t>de cada </a:t>
            </a:r>
            <a:r>
              <a:rPr lang="es-ES" altLang="ca-ES" sz="600" b="1" dirty="0" err="1">
                <a:solidFill>
                  <a:schemeClr val="bg1"/>
                </a:solidFill>
                <a:cs typeface="Arial" pitchFamily="34" charset="0"/>
              </a:rPr>
              <a:t>ensenyament</a:t>
            </a:r>
            <a:endParaRPr lang="ca-ES" altLang="ca-ES" sz="600" b="1" dirty="0">
              <a:solidFill>
                <a:schemeClr val="bg1"/>
              </a:solidFill>
            </a:endParaRPr>
          </a:p>
        </p:txBody>
      </p:sp>
      <p:sp>
        <p:nvSpPr>
          <p:cNvPr id="61" name="Rectangle 60"/>
          <p:cNvSpPr/>
          <p:nvPr/>
        </p:nvSpPr>
        <p:spPr>
          <a:xfrm>
            <a:off x="6078532" y="3349484"/>
            <a:ext cx="352982" cy="369332"/>
          </a:xfrm>
          <a:prstGeom prst="rect">
            <a:avLst/>
          </a:prstGeom>
        </p:spPr>
        <p:txBody>
          <a:bodyPr wrap="none">
            <a:spAutoFit/>
          </a:bodyPr>
          <a:lstStyle/>
          <a:p>
            <a:r>
              <a:rPr lang="es-ES" altLang="ca-ES" b="1" dirty="0">
                <a:solidFill>
                  <a:schemeClr val="bg1"/>
                </a:solidFill>
              </a:rPr>
              <a:t>%</a:t>
            </a:r>
            <a:endParaRPr lang="ca-ES" dirty="0"/>
          </a:p>
        </p:txBody>
      </p:sp>
    </p:spTree>
    <p:extLst>
      <p:ext uri="{BB962C8B-B14F-4D97-AF65-F5344CB8AC3E}">
        <p14:creationId xmlns:p14="http://schemas.microsoft.com/office/powerpoint/2010/main" val="11074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Conector recto 190">
            <a:extLst>
              <a:ext uri="{FF2B5EF4-FFF2-40B4-BE49-F238E27FC236}">
                <a16:creationId xmlns:a16="http://schemas.microsoft.com/office/drawing/2014/main" id="{245462B6-AE88-064C-8239-4A48067634A5}"/>
              </a:ext>
            </a:extLst>
          </p:cNvPr>
          <p:cNvCxnSpPr>
            <a:cxnSpLocks/>
            <a:stCxn id="77" idx="4"/>
          </p:cNvCxnSpPr>
          <p:nvPr/>
        </p:nvCxnSpPr>
        <p:spPr>
          <a:xfrm>
            <a:off x="5653292" y="2721372"/>
            <a:ext cx="1" cy="1203226"/>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79" name="Conector recto 178">
            <a:extLst>
              <a:ext uri="{FF2B5EF4-FFF2-40B4-BE49-F238E27FC236}">
                <a16:creationId xmlns:a16="http://schemas.microsoft.com/office/drawing/2014/main" id="{AE09BD4F-1D31-974F-9A70-F350B6FC274E}"/>
              </a:ext>
            </a:extLst>
          </p:cNvPr>
          <p:cNvCxnSpPr>
            <a:cxnSpLocks/>
            <a:stCxn id="152" idx="6"/>
          </p:cNvCxnSpPr>
          <p:nvPr/>
        </p:nvCxnSpPr>
        <p:spPr>
          <a:xfrm flipH="1">
            <a:off x="2158803" y="4186163"/>
            <a:ext cx="2306860" cy="13494"/>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8131" name="Títol 1">
            <a:extLst>
              <a:ext uri="{FF2B5EF4-FFF2-40B4-BE49-F238E27FC236}">
                <a16:creationId xmlns:a16="http://schemas.microsoft.com/office/drawing/2014/main" id="{56C8DDFB-9FD2-0F49-B01E-C74BCCCDE170}"/>
              </a:ext>
            </a:extLst>
          </p:cNvPr>
          <p:cNvSpPr>
            <a:spLocks noGrp="1"/>
          </p:cNvSpPr>
          <p:nvPr>
            <p:ph type="title"/>
          </p:nvPr>
        </p:nvSpPr>
        <p:spPr/>
        <p:txBody>
          <a:bodyPr/>
          <a:lstStyle/>
          <a:p>
            <a:pPr eaLnBrk="1" hangingPunct="1"/>
            <a:r>
              <a:rPr lang="ca-ES" altLang="ca-ES" dirty="0"/>
              <a:t>PAU +25: Qualificacions. Exemples</a:t>
            </a:r>
          </a:p>
        </p:txBody>
      </p:sp>
      <p:sp>
        <p:nvSpPr>
          <p:cNvPr id="48132" name="Contenidor de número de diapositiva 1">
            <a:extLst>
              <a:ext uri="{FF2B5EF4-FFF2-40B4-BE49-F238E27FC236}">
                <a16:creationId xmlns:a16="http://schemas.microsoft.com/office/drawing/2014/main" id="{8BC8860D-1805-4B4D-A122-5CEAEADDE26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B3638BD-B829-E949-B11B-804B6D8FB31D}" type="slidenum">
              <a:rPr lang="ca-ES" altLang="ca-ES" smtClean="0">
                <a:solidFill>
                  <a:srgbClr val="898989"/>
                </a:solidFill>
              </a:rPr>
              <a:pPr>
                <a:spcBef>
                  <a:spcPct val="0"/>
                </a:spcBef>
                <a:buClrTx/>
                <a:buFontTx/>
                <a:buNone/>
              </a:pPr>
              <a:t>20</a:t>
            </a:fld>
            <a:endParaRPr lang="ca-ES" altLang="ca-ES">
              <a:solidFill>
                <a:srgbClr val="898989"/>
              </a:solidFill>
            </a:endParaRPr>
          </a:p>
        </p:txBody>
      </p:sp>
      <p:sp>
        <p:nvSpPr>
          <p:cNvPr id="48137" name="Rectángulo 18">
            <a:extLst>
              <a:ext uri="{FF2B5EF4-FFF2-40B4-BE49-F238E27FC236}">
                <a16:creationId xmlns:a16="http://schemas.microsoft.com/office/drawing/2014/main" id="{48454650-4FA5-BE49-83C7-600B3F6E165E}"/>
              </a:ext>
            </a:extLst>
          </p:cNvPr>
          <p:cNvSpPr>
            <a:spLocks noChangeArrowheads="1"/>
          </p:cNvSpPr>
          <p:nvPr/>
        </p:nvSpPr>
        <p:spPr bwMode="auto">
          <a:xfrm>
            <a:off x="996606" y="1732302"/>
            <a:ext cx="1149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fontAlgn="ctr">
              <a:spcBef>
                <a:spcPct val="0"/>
              </a:spcBef>
              <a:buClrTx/>
              <a:buFontTx/>
              <a:buNone/>
            </a:pPr>
            <a:r>
              <a:rPr lang="es-ES" altLang="es-ES" sz="1200" b="1" dirty="0"/>
              <a:t>Fase General</a:t>
            </a:r>
            <a:endParaRPr lang="es-ES" altLang="es-ES" sz="1200" b="1" dirty="0">
              <a:solidFill>
                <a:srgbClr val="FFFFFF"/>
              </a:solidFill>
            </a:endParaRPr>
          </a:p>
        </p:txBody>
      </p:sp>
      <p:sp>
        <p:nvSpPr>
          <p:cNvPr id="48139" name="Rectángulo 26">
            <a:extLst>
              <a:ext uri="{FF2B5EF4-FFF2-40B4-BE49-F238E27FC236}">
                <a16:creationId xmlns:a16="http://schemas.microsoft.com/office/drawing/2014/main" id="{F1B132C0-4F86-E94C-A613-E1BD73FB3209}"/>
              </a:ext>
            </a:extLst>
          </p:cNvPr>
          <p:cNvSpPr>
            <a:spLocks noChangeArrowheads="1"/>
          </p:cNvSpPr>
          <p:nvPr/>
        </p:nvSpPr>
        <p:spPr bwMode="auto">
          <a:xfrm>
            <a:off x="4501180" y="1699688"/>
            <a:ext cx="1962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fontAlgn="ctr">
              <a:spcBef>
                <a:spcPct val="0"/>
              </a:spcBef>
              <a:buClrTx/>
              <a:buFontTx/>
              <a:buNone/>
            </a:pPr>
            <a:r>
              <a:rPr lang="ca-ES" altLang="es-ES" sz="1200" b="1" dirty="0"/>
              <a:t>Fase Específica: </a:t>
            </a:r>
          </a:p>
          <a:p>
            <a:pPr algn="ctr" fontAlgn="ctr">
              <a:spcBef>
                <a:spcPct val="0"/>
              </a:spcBef>
              <a:buClrTx/>
              <a:buFontTx/>
              <a:buNone/>
            </a:pPr>
            <a:r>
              <a:rPr lang="ca-ES" altLang="es-ES" sz="1200" b="1" dirty="0"/>
              <a:t>branca arts i humanitats</a:t>
            </a:r>
            <a:endParaRPr lang="ca-ES" altLang="es-ES" sz="1200" b="1" dirty="0">
              <a:solidFill>
                <a:srgbClr val="FFFFFF"/>
              </a:solidFill>
            </a:endParaRPr>
          </a:p>
        </p:txBody>
      </p:sp>
      <p:sp>
        <p:nvSpPr>
          <p:cNvPr id="48140" name="Rectángulo 8">
            <a:extLst>
              <a:ext uri="{FF2B5EF4-FFF2-40B4-BE49-F238E27FC236}">
                <a16:creationId xmlns:a16="http://schemas.microsoft.com/office/drawing/2014/main" id="{7CD6A51D-FF8D-0044-9E16-68D80F8DBFB5}"/>
              </a:ext>
            </a:extLst>
          </p:cNvPr>
          <p:cNvSpPr>
            <a:spLocks noChangeArrowheads="1"/>
          </p:cNvSpPr>
          <p:nvPr/>
        </p:nvSpPr>
        <p:spPr bwMode="auto">
          <a:xfrm>
            <a:off x="655663" y="2273275"/>
            <a:ext cx="1223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Llengua </a:t>
            </a:r>
          </a:p>
          <a:p>
            <a:pPr algn="ctr">
              <a:spcBef>
                <a:spcPct val="0"/>
              </a:spcBef>
              <a:buClrTx/>
              <a:buFontTx/>
              <a:buNone/>
            </a:pPr>
            <a:r>
              <a:rPr lang="ca-ES" altLang="es-ES" sz="1200" dirty="0"/>
              <a:t>Catalana</a:t>
            </a:r>
            <a:endParaRPr lang="ca-ES" altLang="es-ES" sz="1200" dirty="0">
              <a:latin typeface="Calibri" panose="020F0502020204030204" pitchFamily="34" charset="0"/>
            </a:endParaRPr>
          </a:p>
        </p:txBody>
      </p:sp>
      <p:grpSp>
        <p:nvGrpSpPr>
          <p:cNvPr id="48141" name="Grupo 13">
            <a:extLst>
              <a:ext uri="{FF2B5EF4-FFF2-40B4-BE49-F238E27FC236}">
                <a16:creationId xmlns:a16="http://schemas.microsoft.com/office/drawing/2014/main" id="{0B42F907-E939-DB4A-8CFF-2B7B99880488}"/>
              </a:ext>
            </a:extLst>
          </p:cNvPr>
          <p:cNvGrpSpPr>
            <a:grpSpLocks/>
          </p:cNvGrpSpPr>
          <p:nvPr/>
        </p:nvGrpSpPr>
        <p:grpSpPr bwMode="auto">
          <a:xfrm>
            <a:off x="1712219" y="2864470"/>
            <a:ext cx="444500" cy="446088"/>
            <a:chOff x="1538973" y="3038946"/>
            <a:chExt cx="576066" cy="576064"/>
          </a:xfrm>
        </p:grpSpPr>
        <p:sp>
          <p:nvSpPr>
            <p:cNvPr id="38" name="Elipse 37">
              <a:extLst>
                <a:ext uri="{FF2B5EF4-FFF2-40B4-BE49-F238E27FC236}">
                  <a16:creationId xmlns:a16="http://schemas.microsoft.com/office/drawing/2014/main" id="{98FFB60A-51F8-574D-9559-D80340CE604D}"/>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39" name="Rectángulo 38">
              <a:extLst>
                <a:ext uri="{FF2B5EF4-FFF2-40B4-BE49-F238E27FC236}">
                  <a16:creationId xmlns:a16="http://schemas.microsoft.com/office/drawing/2014/main" id="{97C71CB3-09BD-D643-8053-1779F1B56F92}"/>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4,00</a:t>
              </a:r>
              <a:endParaRPr lang="es-ES" sz="1200" b="1" dirty="0">
                <a:solidFill>
                  <a:schemeClr val="tx1">
                    <a:lumMod val="95000"/>
                    <a:lumOff val="5000"/>
                  </a:schemeClr>
                </a:solidFill>
              </a:endParaRPr>
            </a:p>
          </p:txBody>
        </p:sp>
      </p:grpSp>
      <p:sp>
        <p:nvSpPr>
          <p:cNvPr id="40" name="Rectángulo 39">
            <a:extLst>
              <a:ext uri="{FF2B5EF4-FFF2-40B4-BE49-F238E27FC236}">
                <a16:creationId xmlns:a16="http://schemas.microsoft.com/office/drawing/2014/main" id="{9E6FC545-36EE-4A4D-802B-BF2AB02550CA}"/>
              </a:ext>
            </a:extLst>
          </p:cNvPr>
          <p:cNvSpPr/>
          <p:nvPr/>
        </p:nvSpPr>
        <p:spPr>
          <a:xfrm>
            <a:off x="467544" y="2816549"/>
            <a:ext cx="1600200" cy="522287"/>
          </a:xfrm>
          <a:prstGeom prst="rect">
            <a:avLst/>
          </a:prstGeom>
        </p:spPr>
        <p:txBody>
          <a:bodyPr/>
          <a:lstStyle/>
          <a:p>
            <a:pPr algn="ctr">
              <a:defRPr/>
            </a:pPr>
            <a:r>
              <a:rPr lang="ca-ES" sz="1200" dirty="0">
                <a:latin typeface="+mj-lt"/>
              </a:rPr>
              <a:t>Llengua</a:t>
            </a:r>
          </a:p>
          <a:p>
            <a:pPr algn="ctr">
              <a:defRPr/>
            </a:pPr>
            <a:r>
              <a:rPr lang="ca-ES" sz="1200" dirty="0">
                <a:latin typeface="+mj-lt"/>
              </a:rPr>
              <a:t>castellana</a:t>
            </a:r>
          </a:p>
          <a:p>
            <a:pPr algn="ctr">
              <a:defRPr/>
            </a:pPr>
            <a:endParaRPr lang="es-ES" sz="1200" dirty="0">
              <a:latin typeface="+mj-lt"/>
            </a:endParaRPr>
          </a:p>
        </p:txBody>
      </p:sp>
      <p:grpSp>
        <p:nvGrpSpPr>
          <p:cNvPr id="48143" name="Grupo 41">
            <a:extLst>
              <a:ext uri="{FF2B5EF4-FFF2-40B4-BE49-F238E27FC236}">
                <a16:creationId xmlns:a16="http://schemas.microsoft.com/office/drawing/2014/main" id="{3B1362D3-EBD5-6347-8734-060E5B655005}"/>
              </a:ext>
            </a:extLst>
          </p:cNvPr>
          <p:cNvGrpSpPr>
            <a:grpSpLocks/>
          </p:cNvGrpSpPr>
          <p:nvPr/>
        </p:nvGrpSpPr>
        <p:grpSpPr bwMode="auto">
          <a:xfrm>
            <a:off x="1712218" y="2273276"/>
            <a:ext cx="444500" cy="446088"/>
            <a:chOff x="1538972" y="3038948"/>
            <a:chExt cx="576066" cy="576064"/>
          </a:xfrm>
        </p:grpSpPr>
        <p:sp>
          <p:nvSpPr>
            <p:cNvPr id="43" name="Elipse 42">
              <a:extLst>
                <a:ext uri="{FF2B5EF4-FFF2-40B4-BE49-F238E27FC236}">
                  <a16:creationId xmlns:a16="http://schemas.microsoft.com/office/drawing/2014/main" id="{3337DFBA-C871-8845-9F95-852E0FF5F0F5}"/>
                </a:ext>
              </a:extLst>
            </p:cNvPr>
            <p:cNvSpPr/>
            <p:nvPr/>
          </p:nvSpPr>
          <p:spPr>
            <a:xfrm>
              <a:off x="1538972" y="3038948"/>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4" name="Rectángulo 43">
              <a:extLst>
                <a:ext uri="{FF2B5EF4-FFF2-40B4-BE49-F238E27FC236}">
                  <a16:creationId xmlns:a16="http://schemas.microsoft.com/office/drawing/2014/main" id="{3CB21BF8-8E52-7E46-96A4-EB430251B896}"/>
                </a:ext>
              </a:extLst>
            </p:cNvPr>
            <p:cNvSpPr/>
            <p:nvPr/>
          </p:nvSpPr>
          <p:spPr>
            <a:xfrm>
              <a:off x="1538972" y="3223451"/>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4,00</a:t>
              </a:r>
              <a:endParaRPr lang="es-ES" sz="1200" b="1" dirty="0">
                <a:solidFill>
                  <a:schemeClr val="tx1">
                    <a:lumMod val="95000"/>
                    <a:lumOff val="5000"/>
                  </a:schemeClr>
                </a:solidFill>
              </a:endParaRPr>
            </a:p>
          </p:txBody>
        </p:sp>
      </p:grpSp>
      <p:sp>
        <p:nvSpPr>
          <p:cNvPr id="48145" name="Rectángulo 51">
            <a:extLst>
              <a:ext uri="{FF2B5EF4-FFF2-40B4-BE49-F238E27FC236}">
                <a16:creationId xmlns:a16="http://schemas.microsoft.com/office/drawing/2014/main" id="{3218C2AF-1E2F-8045-A0DA-CCE4C32428D9}"/>
              </a:ext>
            </a:extLst>
          </p:cNvPr>
          <p:cNvSpPr>
            <a:spLocks noChangeArrowheads="1"/>
          </p:cNvSpPr>
          <p:nvPr/>
        </p:nvSpPr>
        <p:spPr bwMode="auto">
          <a:xfrm>
            <a:off x="467544" y="3395786"/>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Llengua </a:t>
            </a:r>
          </a:p>
          <a:p>
            <a:pPr algn="ctr">
              <a:spcBef>
                <a:spcPct val="0"/>
              </a:spcBef>
              <a:buClrTx/>
              <a:buFontTx/>
              <a:buNone/>
            </a:pPr>
            <a:r>
              <a:rPr lang="ca-ES" altLang="es-ES" sz="1200" dirty="0"/>
              <a:t>estrangera</a:t>
            </a:r>
          </a:p>
        </p:txBody>
      </p:sp>
      <p:sp>
        <p:nvSpPr>
          <p:cNvPr id="48149" name="Rectángulo 70">
            <a:extLst>
              <a:ext uri="{FF2B5EF4-FFF2-40B4-BE49-F238E27FC236}">
                <a16:creationId xmlns:a16="http://schemas.microsoft.com/office/drawing/2014/main" id="{E583D288-866F-2F4A-A29D-42594480FEB1}"/>
              </a:ext>
            </a:extLst>
          </p:cNvPr>
          <p:cNvSpPr>
            <a:spLocks noChangeArrowheads="1"/>
          </p:cNvSpPr>
          <p:nvPr/>
        </p:nvSpPr>
        <p:spPr bwMode="auto">
          <a:xfrm>
            <a:off x="4436294" y="2418160"/>
            <a:ext cx="8858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latin typeface="Calibri" panose="020F0502020204030204" pitchFamily="34" charset="0"/>
              </a:rPr>
              <a:t>Filosofia</a:t>
            </a:r>
          </a:p>
        </p:txBody>
      </p:sp>
      <p:sp>
        <p:nvSpPr>
          <p:cNvPr id="75" name="Rectángulo 74">
            <a:extLst>
              <a:ext uri="{FF2B5EF4-FFF2-40B4-BE49-F238E27FC236}">
                <a16:creationId xmlns:a16="http://schemas.microsoft.com/office/drawing/2014/main" id="{F9124C13-E3B0-A74D-8594-333BFC26D5DD}"/>
              </a:ext>
            </a:extLst>
          </p:cNvPr>
          <p:cNvSpPr/>
          <p:nvPr/>
        </p:nvSpPr>
        <p:spPr>
          <a:xfrm>
            <a:off x="4161615" y="2936181"/>
            <a:ext cx="1018708" cy="339625"/>
          </a:xfrm>
          <a:prstGeom prst="rect">
            <a:avLst/>
          </a:prstGeom>
        </p:spPr>
        <p:txBody>
          <a:bodyPr lIns="0" tIns="0" rIns="0" bIns="0"/>
          <a:lstStyle/>
          <a:p>
            <a:pPr algn="r">
              <a:defRPr/>
            </a:pPr>
            <a:r>
              <a:rPr lang="ca-ES" sz="1200" dirty="0">
                <a:latin typeface="+mj-lt"/>
              </a:rPr>
              <a:t>Història contemporània</a:t>
            </a:r>
          </a:p>
        </p:txBody>
      </p:sp>
      <p:sp>
        <p:nvSpPr>
          <p:cNvPr id="77" name="Elipse 76">
            <a:extLst>
              <a:ext uri="{FF2B5EF4-FFF2-40B4-BE49-F238E27FC236}">
                <a16:creationId xmlns:a16="http://schemas.microsoft.com/office/drawing/2014/main" id="{F176FB64-4288-4949-A95F-71E289B20788}"/>
              </a:ext>
            </a:extLst>
          </p:cNvPr>
          <p:cNvSpPr/>
          <p:nvPr/>
        </p:nvSpPr>
        <p:spPr>
          <a:xfrm>
            <a:off x="5431042" y="2276872"/>
            <a:ext cx="444500" cy="444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78" name="Rectángulo 77">
            <a:extLst>
              <a:ext uri="{FF2B5EF4-FFF2-40B4-BE49-F238E27FC236}">
                <a16:creationId xmlns:a16="http://schemas.microsoft.com/office/drawing/2014/main" id="{F8BE16DE-7A16-0C41-A125-A6914ED1EA5E}"/>
              </a:ext>
            </a:extLst>
          </p:cNvPr>
          <p:cNvSpPr/>
          <p:nvPr/>
        </p:nvSpPr>
        <p:spPr>
          <a:xfrm>
            <a:off x="5431042" y="2418160"/>
            <a:ext cx="444500" cy="185737"/>
          </a:xfrm>
          <a:prstGeom prst="rect">
            <a:avLst/>
          </a:prstGeom>
        </p:spPr>
        <p:txBody>
          <a:bodyPr lIns="0" tIns="0" rIns="0" bIns="0" anchor="ctr">
            <a:spAutoFit/>
          </a:bodyPr>
          <a:lstStyle/>
          <a:p>
            <a:pPr algn="ctr">
              <a:defRPr/>
            </a:pPr>
            <a:r>
              <a:rPr lang="es-ES" sz="1200" b="1" dirty="0">
                <a:solidFill>
                  <a:schemeClr val="tx1">
                    <a:lumMod val="95000"/>
                    <a:lumOff val="5000"/>
                  </a:schemeClr>
                </a:solidFill>
              </a:rPr>
              <a:t>2,5</a:t>
            </a:r>
          </a:p>
        </p:txBody>
      </p:sp>
      <p:cxnSp>
        <p:nvCxnSpPr>
          <p:cNvPr id="83" name="Conector recto 82">
            <a:extLst>
              <a:ext uri="{FF2B5EF4-FFF2-40B4-BE49-F238E27FC236}">
                <a16:creationId xmlns:a16="http://schemas.microsoft.com/office/drawing/2014/main" id="{BE0079E1-4295-4A46-AF6B-DAB4EFCCDBC4}"/>
              </a:ext>
            </a:extLst>
          </p:cNvPr>
          <p:cNvCxnSpPr>
            <a:cxnSpLocks/>
          </p:cNvCxnSpPr>
          <p:nvPr/>
        </p:nvCxnSpPr>
        <p:spPr>
          <a:xfrm>
            <a:off x="4088483" y="1699688"/>
            <a:ext cx="0" cy="2042769"/>
          </a:xfrm>
          <a:prstGeom prst="line">
            <a:avLst/>
          </a:prstGeom>
          <a:ln w="12700">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grpSp>
        <p:nvGrpSpPr>
          <p:cNvPr id="48167" name="Grupo 150">
            <a:extLst>
              <a:ext uri="{FF2B5EF4-FFF2-40B4-BE49-F238E27FC236}">
                <a16:creationId xmlns:a16="http://schemas.microsoft.com/office/drawing/2014/main" id="{F5FC7CC4-15A4-4B44-99EC-936556D92281}"/>
              </a:ext>
            </a:extLst>
          </p:cNvPr>
          <p:cNvGrpSpPr>
            <a:grpSpLocks/>
          </p:cNvGrpSpPr>
          <p:nvPr/>
        </p:nvGrpSpPr>
        <p:grpSpPr bwMode="auto">
          <a:xfrm>
            <a:off x="3683026" y="3794844"/>
            <a:ext cx="782637" cy="782638"/>
            <a:chOff x="1538973" y="3038946"/>
            <a:chExt cx="576066" cy="576064"/>
          </a:xfrm>
        </p:grpSpPr>
        <p:sp>
          <p:nvSpPr>
            <p:cNvPr id="152" name="Elipse 151">
              <a:extLst>
                <a:ext uri="{FF2B5EF4-FFF2-40B4-BE49-F238E27FC236}">
                  <a16:creationId xmlns:a16="http://schemas.microsoft.com/office/drawing/2014/main" id="{B4A8BE35-1FB1-CE42-BA8E-68BED8E9C655}"/>
                </a:ext>
              </a:extLst>
            </p:cNvPr>
            <p:cNvSpPr/>
            <p:nvPr/>
          </p:nvSpPr>
          <p:spPr>
            <a:xfrm>
              <a:off x="1538973" y="3038946"/>
              <a:ext cx="576066" cy="57606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8186" name="Rectángulo 152">
              <a:extLst>
                <a:ext uri="{FF2B5EF4-FFF2-40B4-BE49-F238E27FC236}">
                  <a16:creationId xmlns:a16="http://schemas.microsoft.com/office/drawing/2014/main" id="{90830724-0D38-8E4F-A34D-3DC515AA6E99}"/>
                </a:ext>
              </a:extLst>
            </p:cNvPr>
            <p:cNvSpPr>
              <a:spLocks noChangeArrowheads="1"/>
            </p:cNvSpPr>
            <p:nvPr/>
          </p:nvSpPr>
          <p:spPr bwMode="auto">
            <a:xfrm>
              <a:off x="1538973" y="3274373"/>
              <a:ext cx="576063" cy="13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200" b="1" dirty="0">
                  <a:solidFill>
                    <a:schemeClr val="bg1"/>
                  </a:solidFill>
                </a:rPr>
                <a:t>5,5</a:t>
              </a:r>
              <a:endParaRPr lang="es-ES" altLang="es-ES" sz="1200" b="1" dirty="0">
                <a:solidFill>
                  <a:schemeClr val="bg1"/>
                </a:solidFill>
                <a:latin typeface="Calibri" panose="020F0502020204030204" pitchFamily="34" charset="0"/>
              </a:endParaRPr>
            </a:p>
          </p:txBody>
        </p:sp>
      </p:grpSp>
      <p:sp>
        <p:nvSpPr>
          <p:cNvPr id="169" name="Rectángulo 168">
            <a:extLst>
              <a:ext uri="{FF2B5EF4-FFF2-40B4-BE49-F238E27FC236}">
                <a16:creationId xmlns:a16="http://schemas.microsoft.com/office/drawing/2014/main" id="{E3960A4A-213D-0746-856D-0A495529B321}"/>
              </a:ext>
            </a:extLst>
          </p:cNvPr>
          <p:cNvSpPr/>
          <p:nvPr/>
        </p:nvSpPr>
        <p:spPr>
          <a:xfrm>
            <a:off x="7421882" y="3175719"/>
            <a:ext cx="998992" cy="307777"/>
          </a:xfrm>
          <a:prstGeom prst="rect">
            <a:avLst/>
          </a:prstGeom>
        </p:spPr>
        <p:txBody>
          <a:bodyPr wrap="none">
            <a:spAutoFit/>
          </a:bodyPr>
          <a:lstStyle/>
          <a:p>
            <a:pPr algn="ctr" fontAlgn="ctr">
              <a:defRPr/>
            </a:pPr>
            <a:r>
              <a:rPr lang="es-ES" sz="1400" b="1" dirty="0">
                <a:latin typeface="Arial" panose="020B0604020202020204" pitchFamily="34" charset="0"/>
              </a:rPr>
              <a:t>Nota final</a:t>
            </a:r>
            <a:endParaRPr lang="es-ES" sz="1400" b="1" dirty="0">
              <a:solidFill>
                <a:schemeClr val="tx1">
                  <a:lumMod val="95000"/>
                  <a:lumOff val="5000"/>
                </a:schemeClr>
              </a:solidFill>
              <a:latin typeface="Arial" panose="020B0604020202020204" pitchFamily="34" charset="0"/>
            </a:endParaRPr>
          </a:p>
        </p:txBody>
      </p:sp>
      <p:grpSp>
        <p:nvGrpSpPr>
          <p:cNvPr id="48172" name="Grupo 169">
            <a:extLst>
              <a:ext uri="{FF2B5EF4-FFF2-40B4-BE49-F238E27FC236}">
                <a16:creationId xmlns:a16="http://schemas.microsoft.com/office/drawing/2014/main" id="{940C2E42-ED5F-904E-9952-426F1E1ADB7A}"/>
              </a:ext>
            </a:extLst>
          </p:cNvPr>
          <p:cNvGrpSpPr>
            <a:grpSpLocks/>
          </p:cNvGrpSpPr>
          <p:nvPr/>
        </p:nvGrpSpPr>
        <p:grpSpPr bwMode="auto">
          <a:xfrm>
            <a:off x="7509906" y="3794844"/>
            <a:ext cx="782638" cy="782638"/>
            <a:chOff x="1538973" y="3038946"/>
            <a:chExt cx="576067" cy="576064"/>
          </a:xfrm>
        </p:grpSpPr>
        <p:sp>
          <p:nvSpPr>
            <p:cNvPr id="171" name="Elipse 170">
              <a:extLst>
                <a:ext uri="{FF2B5EF4-FFF2-40B4-BE49-F238E27FC236}">
                  <a16:creationId xmlns:a16="http://schemas.microsoft.com/office/drawing/2014/main" id="{87946B6D-2440-954E-9AF6-4FA07982066A}"/>
                </a:ext>
              </a:extLst>
            </p:cNvPr>
            <p:cNvSpPr/>
            <p:nvPr/>
          </p:nvSpPr>
          <p:spPr>
            <a:xfrm>
              <a:off x="1538973" y="3038946"/>
              <a:ext cx="576067" cy="57606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8182" name="Rectángulo 171">
              <a:extLst>
                <a:ext uri="{FF2B5EF4-FFF2-40B4-BE49-F238E27FC236}">
                  <a16:creationId xmlns:a16="http://schemas.microsoft.com/office/drawing/2014/main" id="{890E4BF6-E7AE-2D4F-86A2-0559FA2852E9}"/>
                </a:ext>
              </a:extLst>
            </p:cNvPr>
            <p:cNvSpPr>
              <a:spLocks noChangeArrowheads="1"/>
            </p:cNvSpPr>
            <p:nvPr/>
          </p:nvSpPr>
          <p:spPr bwMode="auto">
            <a:xfrm>
              <a:off x="1538973" y="3161102"/>
              <a:ext cx="576063"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600" b="1" dirty="0">
                  <a:solidFill>
                    <a:schemeClr val="bg1"/>
                  </a:solidFill>
                </a:rPr>
                <a:t>NO APTE</a:t>
              </a:r>
              <a:endParaRPr lang="es-ES" altLang="es-ES" sz="1600" b="1" dirty="0">
                <a:solidFill>
                  <a:schemeClr val="bg1"/>
                </a:solidFill>
                <a:latin typeface="Calibri" panose="020F0502020204030204" pitchFamily="34" charset="0"/>
              </a:endParaRPr>
            </a:p>
          </p:txBody>
        </p:sp>
      </p:grpSp>
      <p:sp>
        <p:nvSpPr>
          <p:cNvPr id="48175" name="QuadreDeText 4">
            <a:extLst>
              <a:ext uri="{FF2B5EF4-FFF2-40B4-BE49-F238E27FC236}">
                <a16:creationId xmlns:a16="http://schemas.microsoft.com/office/drawing/2014/main" id="{51F30133-238B-5A47-B56C-52A0093E66A1}"/>
              </a:ext>
            </a:extLst>
          </p:cNvPr>
          <p:cNvSpPr txBox="1">
            <a:spLocks noChangeArrowheads="1"/>
          </p:cNvSpPr>
          <p:nvPr/>
        </p:nvSpPr>
        <p:spPr bwMode="auto">
          <a:xfrm>
            <a:off x="4575218" y="3838967"/>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4000" dirty="0"/>
              <a:t>+</a:t>
            </a:r>
          </a:p>
        </p:txBody>
      </p:sp>
      <p:sp>
        <p:nvSpPr>
          <p:cNvPr id="48176" name="QuadreDeText 4">
            <a:extLst>
              <a:ext uri="{FF2B5EF4-FFF2-40B4-BE49-F238E27FC236}">
                <a16:creationId xmlns:a16="http://schemas.microsoft.com/office/drawing/2014/main" id="{3CF10F64-91E5-4F4D-B57A-0575B2B4A5FC}"/>
              </a:ext>
            </a:extLst>
          </p:cNvPr>
          <p:cNvSpPr txBox="1">
            <a:spLocks noChangeArrowheads="1"/>
          </p:cNvSpPr>
          <p:nvPr/>
        </p:nvSpPr>
        <p:spPr bwMode="auto">
          <a:xfrm>
            <a:off x="6995524" y="3845714"/>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4000" dirty="0"/>
              <a:t>=</a:t>
            </a:r>
          </a:p>
        </p:txBody>
      </p:sp>
      <p:cxnSp>
        <p:nvCxnSpPr>
          <p:cNvPr id="87" name="Conector recto 178">
            <a:extLst>
              <a:ext uri="{FF2B5EF4-FFF2-40B4-BE49-F238E27FC236}">
                <a16:creationId xmlns:a16="http://schemas.microsoft.com/office/drawing/2014/main" id="{AE09BD4F-1D31-974F-9A70-F350B6FC274E}"/>
              </a:ext>
            </a:extLst>
          </p:cNvPr>
          <p:cNvCxnSpPr>
            <a:cxnSpLocks/>
          </p:cNvCxnSpPr>
          <p:nvPr/>
        </p:nvCxnSpPr>
        <p:spPr>
          <a:xfrm flipH="1" flipV="1">
            <a:off x="5085407" y="4193144"/>
            <a:ext cx="1128670" cy="12683"/>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nvGrpSpPr>
          <p:cNvPr id="88" name="Grupo 13">
            <a:extLst>
              <a:ext uri="{FF2B5EF4-FFF2-40B4-BE49-F238E27FC236}">
                <a16:creationId xmlns:a16="http://schemas.microsoft.com/office/drawing/2014/main" id="{CA873CD0-A046-4743-A9A5-324AB246C4CD}"/>
              </a:ext>
            </a:extLst>
          </p:cNvPr>
          <p:cNvGrpSpPr>
            <a:grpSpLocks/>
          </p:cNvGrpSpPr>
          <p:nvPr/>
        </p:nvGrpSpPr>
        <p:grpSpPr bwMode="auto">
          <a:xfrm>
            <a:off x="1712219" y="3426456"/>
            <a:ext cx="444500" cy="446088"/>
            <a:chOff x="1538973" y="3038946"/>
            <a:chExt cx="576066" cy="576064"/>
          </a:xfrm>
        </p:grpSpPr>
        <p:sp>
          <p:nvSpPr>
            <p:cNvPr id="89" name="Elipse 88">
              <a:extLst>
                <a:ext uri="{FF2B5EF4-FFF2-40B4-BE49-F238E27FC236}">
                  <a16:creationId xmlns:a16="http://schemas.microsoft.com/office/drawing/2014/main" id="{CDE17A92-6F06-EF4D-94E8-2403DF0C1451}"/>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90" name="Rectángulo 89">
              <a:extLst>
                <a:ext uri="{FF2B5EF4-FFF2-40B4-BE49-F238E27FC236}">
                  <a16:creationId xmlns:a16="http://schemas.microsoft.com/office/drawing/2014/main" id="{E7F4F204-87DE-2A4D-B900-3C4C3225DDF8}"/>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8,00</a:t>
              </a:r>
              <a:endParaRPr lang="es-ES" sz="1200" b="1" dirty="0">
                <a:solidFill>
                  <a:schemeClr val="tx1">
                    <a:lumMod val="95000"/>
                    <a:lumOff val="5000"/>
                  </a:schemeClr>
                </a:solidFill>
              </a:endParaRPr>
            </a:p>
          </p:txBody>
        </p:sp>
      </p:grpSp>
      <p:sp>
        <p:nvSpPr>
          <p:cNvPr id="91" name="Rectángulo 51">
            <a:extLst>
              <a:ext uri="{FF2B5EF4-FFF2-40B4-BE49-F238E27FC236}">
                <a16:creationId xmlns:a16="http://schemas.microsoft.com/office/drawing/2014/main" id="{676473B4-17C5-3D4B-98A5-041FDF561D85}"/>
              </a:ext>
            </a:extLst>
          </p:cNvPr>
          <p:cNvSpPr>
            <a:spLocks noChangeArrowheads="1"/>
          </p:cNvSpPr>
          <p:nvPr/>
        </p:nvSpPr>
        <p:spPr bwMode="auto">
          <a:xfrm>
            <a:off x="467544" y="3961397"/>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Comentari</a:t>
            </a:r>
          </a:p>
          <a:p>
            <a:pPr algn="ctr">
              <a:spcBef>
                <a:spcPct val="0"/>
              </a:spcBef>
              <a:buClrTx/>
              <a:buFontTx/>
              <a:buNone/>
            </a:pPr>
            <a:r>
              <a:rPr lang="ca-ES" altLang="es-ES" sz="1200" dirty="0"/>
              <a:t>de text</a:t>
            </a:r>
          </a:p>
        </p:txBody>
      </p:sp>
      <p:grpSp>
        <p:nvGrpSpPr>
          <p:cNvPr id="92" name="Grupo 13">
            <a:extLst>
              <a:ext uri="{FF2B5EF4-FFF2-40B4-BE49-F238E27FC236}">
                <a16:creationId xmlns:a16="http://schemas.microsoft.com/office/drawing/2014/main" id="{7FEF1C1E-707A-C24E-9C88-50A0D8B6F56E}"/>
              </a:ext>
            </a:extLst>
          </p:cNvPr>
          <p:cNvGrpSpPr>
            <a:grpSpLocks/>
          </p:cNvGrpSpPr>
          <p:nvPr/>
        </p:nvGrpSpPr>
        <p:grpSpPr bwMode="auto">
          <a:xfrm>
            <a:off x="1712219" y="3987427"/>
            <a:ext cx="444500" cy="446088"/>
            <a:chOff x="1538973" y="3038946"/>
            <a:chExt cx="576066" cy="576064"/>
          </a:xfrm>
        </p:grpSpPr>
        <p:sp>
          <p:nvSpPr>
            <p:cNvPr id="93" name="Elipse 92">
              <a:extLst>
                <a:ext uri="{FF2B5EF4-FFF2-40B4-BE49-F238E27FC236}">
                  <a16:creationId xmlns:a16="http://schemas.microsoft.com/office/drawing/2014/main" id="{32276898-444A-F940-A11F-E0B3FD66EA64}"/>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94" name="Rectángulo 93">
              <a:extLst>
                <a:ext uri="{FF2B5EF4-FFF2-40B4-BE49-F238E27FC236}">
                  <a16:creationId xmlns:a16="http://schemas.microsoft.com/office/drawing/2014/main" id="{71722B3E-5002-CC4D-B01D-96B3B8571716}"/>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6,00</a:t>
              </a:r>
              <a:endParaRPr lang="es-ES" sz="1200" b="1" dirty="0">
                <a:solidFill>
                  <a:schemeClr val="tx1">
                    <a:lumMod val="95000"/>
                    <a:lumOff val="5000"/>
                  </a:schemeClr>
                </a:solidFill>
              </a:endParaRPr>
            </a:p>
          </p:txBody>
        </p:sp>
      </p:grpSp>
      <p:sp>
        <p:nvSpPr>
          <p:cNvPr id="95" name="Rectángulo 32">
            <a:extLst>
              <a:ext uri="{FF2B5EF4-FFF2-40B4-BE49-F238E27FC236}">
                <a16:creationId xmlns:a16="http://schemas.microsoft.com/office/drawing/2014/main" id="{7248CEDA-9AFB-BD40-B763-88C692876CF2}"/>
              </a:ext>
            </a:extLst>
          </p:cNvPr>
          <p:cNvSpPr>
            <a:spLocks noChangeArrowheads="1"/>
          </p:cNvSpPr>
          <p:nvPr/>
        </p:nvSpPr>
        <p:spPr bwMode="auto">
          <a:xfrm>
            <a:off x="2144267" y="3450122"/>
            <a:ext cx="1876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000" dirty="0"/>
              <a:t>Mitjana aritmètica </a:t>
            </a:r>
            <a:r>
              <a:rPr lang="es-ES" altLang="es-ES" sz="1000" dirty="0"/>
              <a:t>= </a:t>
            </a:r>
            <a:br>
              <a:rPr lang="es-ES" altLang="es-ES" sz="1000" dirty="0"/>
            </a:br>
            <a:r>
              <a:rPr lang="es-ES" altLang="es-ES" sz="1000" dirty="0"/>
              <a:t>(4 + 4 + 8 + 6) / 4</a:t>
            </a:r>
            <a:endParaRPr lang="es-ES" altLang="es-ES" sz="1200" dirty="0"/>
          </a:p>
        </p:txBody>
      </p:sp>
      <p:sp>
        <p:nvSpPr>
          <p:cNvPr id="73" name="Elipse 72">
            <a:extLst>
              <a:ext uri="{FF2B5EF4-FFF2-40B4-BE49-F238E27FC236}">
                <a16:creationId xmlns:a16="http://schemas.microsoft.com/office/drawing/2014/main" id="{73DA7037-8A27-504B-9CF9-73A5EE3D1E85}"/>
              </a:ext>
            </a:extLst>
          </p:cNvPr>
          <p:cNvSpPr/>
          <p:nvPr/>
        </p:nvSpPr>
        <p:spPr>
          <a:xfrm>
            <a:off x="5424692" y="2870920"/>
            <a:ext cx="446088" cy="44608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74" name="Rectángulo 73">
            <a:extLst>
              <a:ext uri="{FF2B5EF4-FFF2-40B4-BE49-F238E27FC236}">
                <a16:creationId xmlns:a16="http://schemas.microsoft.com/office/drawing/2014/main" id="{20A68CC5-D075-B644-8B52-62378E3C3CD5}"/>
              </a:ext>
            </a:extLst>
          </p:cNvPr>
          <p:cNvSpPr/>
          <p:nvPr/>
        </p:nvSpPr>
        <p:spPr>
          <a:xfrm>
            <a:off x="5424692" y="2988841"/>
            <a:ext cx="446088" cy="184150"/>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5,00</a:t>
            </a:r>
            <a:endParaRPr lang="es-ES" sz="1200" b="1" dirty="0">
              <a:solidFill>
                <a:schemeClr val="tx1">
                  <a:lumMod val="95000"/>
                  <a:lumOff val="5000"/>
                </a:schemeClr>
              </a:solidFill>
            </a:endParaRPr>
          </a:p>
        </p:txBody>
      </p:sp>
      <p:grpSp>
        <p:nvGrpSpPr>
          <p:cNvPr id="48169" name="Grupo 160">
            <a:extLst>
              <a:ext uri="{FF2B5EF4-FFF2-40B4-BE49-F238E27FC236}">
                <a16:creationId xmlns:a16="http://schemas.microsoft.com/office/drawing/2014/main" id="{9DFAC482-D186-1D44-A982-037A2649B22B}"/>
              </a:ext>
            </a:extLst>
          </p:cNvPr>
          <p:cNvGrpSpPr>
            <a:grpSpLocks/>
          </p:cNvGrpSpPr>
          <p:nvPr/>
        </p:nvGrpSpPr>
        <p:grpSpPr bwMode="auto">
          <a:xfrm>
            <a:off x="5261248" y="3769306"/>
            <a:ext cx="789128" cy="782638"/>
            <a:chOff x="1153112" y="3038946"/>
            <a:chExt cx="580844" cy="576064"/>
          </a:xfrm>
        </p:grpSpPr>
        <p:sp>
          <p:nvSpPr>
            <p:cNvPr id="162" name="Elipse 161">
              <a:extLst>
                <a:ext uri="{FF2B5EF4-FFF2-40B4-BE49-F238E27FC236}">
                  <a16:creationId xmlns:a16="http://schemas.microsoft.com/office/drawing/2014/main" id="{50A8FB32-DF40-5E4D-83F4-701ED001E475}"/>
                </a:ext>
              </a:extLst>
            </p:cNvPr>
            <p:cNvSpPr/>
            <p:nvPr/>
          </p:nvSpPr>
          <p:spPr>
            <a:xfrm>
              <a:off x="1157890" y="3038946"/>
              <a:ext cx="576066" cy="57606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8184" name="Rectángulo 162">
              <a:extLst>
                <a:ext uri="{FF2B5EF4-FFF2-40B4-BE49-F238E27FC236}">
                  <a16:creationId xmlns:a16="http://schemas.microsoft.com/office/drawing/2014/main" id="{CEFEB8BF-79E1-7847-B864-1940697710F7}"/>
                </a:ext>
              </a:extLst>
            </p:cNvPr>
            <p:cNvSpPr>
              <a:spLocks noChangeArrowheads="1"/>
            </p:cNvSpPr>
            <p:nvPr/>
          </p:nvSpPr>
          <p:spPr bwMode="auto">
            <a:xfrm>
              <a:off x="1153112" y="3274373"/>
              <a:ext cx="576063" cy="13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200" b="1" dirty="0">
                  <a:solidFill>
                    <a:schemeClr val="bg1"/>
                  </a:solidFill>
                  <a:latin typeface="Calibri" panose="020F0502020204030204" pitchFamily="34" charset="0"/>
                </a:rPr>
                <a:t>3,75</a:t>
              </a:r>
            </a:p>
          </p:txBody>
        </p:sp>
      </p:grpSp>
      <p:sp>
        <p:nvSpPr>
          <p:cNvPr id="96" name="QuadreDeText 4">
            <a:extLst>
              <a:ext uri="{FF2B5EF4-FFF2-40B4-BE49-F238E27FC236}">
                <a16:creationId xmlns:a16="http://schemas.microsoft.com/office/drawing/2014/main" id="{0C896990-A6E7-9E4C-8298-4A51AF097D13}"/>
              </a:ext>
            </a:extLst>
          </p:cNvPr>
          <p:cNvSpPr txBox="1">
            <a:spLocks noChangeArrowheads="1"/>
          </p:cNvSpPr>
          <p:nvPr/>
        </p:nvSpPr>
        <p:spPr bwMode="auto">
          <a:xfrm>
            <a:off x="6220081" y="3947636"/>
            <a:ext cx="54213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2500" b="1" dirty="0"/>
              <a:t>/ 2</a:t>
            </a:r>
          </a:p>
        </p:txBody>
      </p:sp>
      <p:cxnSp>
        <p:nvCxnSpPr>
          <p:cNvPr id="109" name="Conector recto 108">
            <a:extLst>
              <a:ext uri="{FF2B5EF4-FFF2-40B4-BE49-F238E27FC236}">
                <a16:creationId xmlns:a16="http://schemas.microsoft.com/office/drawing/2014/main" id="{7628576A-3D39-B942-9C37-B940F9B6FF64}"/>
              </a:ext>
            </a:extLst>
          </p:cNvPr>
          <p:cNvCxnSpPr>
            <a:cxnSpLocks/>
          </p:cNvCxnSpPr>
          <p:nvPr/>
        </p:nvCxnSpPr>
        <p:spPr>
          <a:xfrm>
            <a:off x="7092280" y="1772816"/>
            <a:ext cx="0" cy="1969641"/>
          </a:xfrm>
          <a:prstGeom prst="line">
            <a:avLst/>
          </a:prstGeom>
          <a:ln w="12700">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115" name="Rectángulo 32">
            <a:extLst>
              <a:ext uri="{FF2B5EF4-FFF2-40B4-BE49-F238E27FC236}">
                <a16:creationId xmlns:a16="http://schemas.microsoft.com/office/drawing/2014/main" id="{8CC4500A-9B19-634A-AC02-7E16E67C2611}"/>
              </a:ext>
            </a:extLst>
          </p:cNvPr>
          <p:cNvSpPr>
            <a:spLocks noChangeArrowheads="1"/>
          </p:cNvSpPr>
          <p:nvPr/>
        </p:nvSpPr>
        <p:spPr bwMode="auto">
          <a:xfrm>
            <a:off x="5431364" y="3429000"/>
            <a:ext cx="1876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000" dirty="0"/>
              <a:t>Mitjana aritmètica </a:t>
            </a:r>
            <a:r>
              <a:rPr lang="es-ES" altLang="es-ES" sz="1000" dirty="0"/>
              <a:t>= </a:t>
            </a:r>
            <a:br>
              <a:rPr lang="es-ES" altLang="es-ES" sz="1000" dirty="0"/>
            </a:br>
            <a:r>
              <a:rPr lang="es-ES" altLang="es-ES" sz="1000" dirty="0"/>
              <a:t>(2,50 + 5,00) / 2</a:t>
            </a:r>
            <a:endParaRPr lang="es-ES" altLang="es-ES" sz="1200" dirty="0"/>
          </a:p>
        </p:txBody>
      </p:sp>
      <p:pic>
        <p:nvPicPr>
          <p:cNvPr id="2" name="Imatge 1"/>
          <p:cNvPicPr>
            <a:picLocks noChangeAspect="1"/>
          </p:cNvPicPr>
          <p:nvPr/>
        </p:nvPicPr>
        <p:blipFill>
          <a:blip r:embed="rId3"/>
          <a:stretch>
            <a:fillRect/>
          </a:stretch>
        </p:blipFill>
        <p:spPr>
          <a:xfrm>
            <a:off x="5303567" y="5078665"/>
            <a:ext cx="688338" cy="688338"/>
          </a:xfrm>
          <a:prstGeom prst="rect">
            <a:avLst/>
          </a:prstGeom>
        </p:spPr>
      </p:pic>
      <p:cxnSp>
        <p:nvCxnSpPr>
          <p:cNvPr id="4" name="Connector de fletxa recta 3"/>
          <p:cNvCxnSpPr/>
          <p:nvPr/>
        </p:nvCxnSpPr>
        <p:spPr>
          <a:xfrm>
            <a:off x="5653292" y="4654213"/>
            <a:ext cx="5765" cy="318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568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ol 1">
            <a:extLst>
              <a:ext uri="{FF2B5EF4-FFF2-40B4-BE49-F238E27FC236}">
                <a16:creationId xmlns:a16="http://schemas.microsoft.com/office/drawing/2014/main" id="{AFDB6520-1F01-8143-9C29-80880E32D7DF}"/>
              </a:ext>
            </a:extLst>
          </p:cNvPr>
          <p:cNvSpPr>
            <a:spLocks noGrp="1"/>
          </p:cNvSpPr>
          <p:nvPr>
            <p:ph type="title"/>
          </p:nvPr>
        </p:nvSpPr>
        <p:spPr/>
        <p:txBody>
          <a:bodyPr/>
          <a:lstStyle/>
          <a:p>
            <a:pPr eaLnBrk="1" hangingPunct="1"/>
            <a:r>
              <a:rPr lang="ca-ES" altLang="ca-ES" dirty="0"/>
              <a:t>PAU +45: Qualificacions</a:t>
            </a:r>
            <a:endParaRPr lang="ca-ES" altLang="ca-ES" sz="2000" dirty="0"/>
          </a:p>
        </p:txBody>
      </p:sp>
      <p:sp>
        <p:nvSpPr>
          <p:cNvPr id="24578" name="Contenidor de número de diapositiva 2">
            <a:extLst>
              <a:ext uri="{FF2B5EF4-FFF2-40B4-BE49-F238E27FC236}">
                <a16:creationId xmlns:a16="http://schemas.microsoft.com/office/drawing/2014/main" id="{CCC2066E-1B67-5F4D-8336-935004FA787E}"/>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248E660-4783-3E42-9280-3F5B271DA8A8}" type="slidenum">
              <a:rPr lang="ca-ES" altLang="ca-ES" smtClean="0">
                <a:solidFill>
                  <a:srgbClr val="898989"/>
                </a:solidFill>
              </a:rPr>
              <a:pPr>
                <a:spcBef>
                  <a:spcPct val="0"/>
                </a:spcBef>
                <a:buClrTx/>
                <a:buFontTx/>
                <a:buNone/>
              </a:pPr>
              <a:t>21</a:t>
            </a:fld>
            <a:endParaRPr lang="ca-ES" altLang="ca-ES">
              <a:solidFill>
                <a:srgbClr val="898989"/>
              </a:solidFill>
            </a:endParaRPr>
          </a:p>
        </p:txBody>
      </p:sp>
      <p:sp>
        <p:nvSpPr>
          <p:cNvPr id="24579" name="Rectangle 2">
            <a:extLst>
              <a:ext uri="{FF2B5EF4-FFF2-40B4-BE49-F238E27FC236}">
                <a16:creationId xmlns:a16="http://schemas.microsoft.com/office/drawing/2014/main" id="{4A9273F2-6B30-BB41-B40E-E38A3C9EB657}"/>
              </a:ext>
            </a:extLst>
          </p:cNvPr>
          <p:cNvSpPr>
            <a:spLocks noChangeArrowheads="1"/>
          </p:cNvSpPr>
          <p:nvPr/>
        </p:nvSpPr>
        <p:spPr bwMode="auto">
          <a:xfrm>
            <a:off x="6148388" y="6067425"/>
            <a:ext cx="37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s-ES_tradnl" altLang="ca-ES" b="1">
                <a:sym typeface="Symbol" pitchFamily="2" charset="2"/>
              </a:rPr>
              <a:t> </a:t>
            </a:r>
            <a:endParaRPr lang="ca-ES" altLang="ca-ES">
              <a:latin typeface="Calibri" panose="020F0502020204030204" pitchFamily="34" charset="0"/>
            </a:endParaRPr>
          </a:p>
        </p:txBody>
      </p:sp>
      <p:sp>
        <p:nvSpPr>
          <p:cNvPr id="11" name="Rectangle 10">
            <a:extLst>
              <a:ext uri="{FF2B5EF4-FFF2-40B4-BE49-F238E27FC236}">
                <a16:creationId xmlns:a16="http://schemas.microsoft.com/office/drawing/2014/main" id="{98FAEE57-97F1-B84C-8A92-2EDCF67F7961}"/>
              </a:ext>
            </a:extLst>
          </p:cNvPr>
          <p:cNvSpPr/>
          <p:nvPr/>
        </p:nvSpPr>
        <p:spPr>
          <a:xfrm>
            <a:off x="827584" y="3033405"/>
            <a:ext cx="1404937" cy="112837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tx1"/>
                </a:solidFill>
                <a:cs typeface="Arial" pitchFamily="34" charset="0"/>
              </a:rPr>
              <a:t>Llengua catalana</a:t>
            </a:r>
          </a:p>
          <a:p>
            <a:pPr algn="ctr" eaLnBrk="1" hangingPunct="1">
              <a:defRPr/>
            </a:pPr>
            <a:endParaRPr lang="ca-ES" b="1" dirty="0">
              <a:solidFill>
                <a:schemeClr val="tx1"/>
              </a:solidFill>
              <a:cs typeface="Arial" pitchFamily="34" charset="0"/>
            </a:endParaRPr>
          </a:p>
        </p:txBody>
      </p:sp>
      <p:sp>
        <p:nvSpPr>
          <p:cNvPr id="12" name="Rectangle 11">
            <a:extLst>
              <a:ext uri="{FF2B5EF4-FFF2-40B4-BE49-F238E27FC236}">
                <a16:creationId xmlns:a16="http://schemas.microsoft.com/office/drawing/2014/main" id="{1384A15F-BD04-3A43-A423-F98DC0811D07}"/>
              </a:ext>
            </a:extLst>
          </p:cNvPr>
          <p:cNvSpPr/>
          <p:nvPr/>
        </p:nvSpPr>
        <p:spPr>
          <a:xfrm>
            <a:off x="827584" y="4653136"/>
            <a:ext cx="1404937" cy="110429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tx1"/>
                </a:solidFill>
                <a:cs typeface="Arial" pitchFamily="34" charset="0"/>
              </a:rPr>
              <a:t>Llengua castellana</a:t>
            </a:r>
          </a:p>
          <a:p>
            <a:pPr algn="ctr" eaLnBrk="1" hangingPunct="1">
              <a:defRPr/>
            </a:pPr>
            <a:endParaRPr lang="ca-ES" b="1" dirty="0">
              <a:solidFill>
                <a:schemeClr val="tx1"/>
              </a:solidFill>
              <a:cs typeface="Arial" pitchFamily="34" charset="0"/>
            </a:endParaRPr>
          </a:p>
        </p:txBody>
      </p:sp>
      <p:sp>
        <p:nvSpPr>
          <p:cNvPr id="14" name="Rectangle 13">
            <a:extLst>
              <a:ext uri="{FF2B5EF4-FFF2-40B4-BE49-F238E27FC236}">
                <a16:creationId xmlns:a16="http://schemas.microsoft.com/office/drawing/2014/main" id="{30497C2C-0115-F84A-9B21-2A149D16CB00}"/>
              </a:ext>
            </a:extLst>
          </p:cNvPr>
          <p:cNvSpPr/>
          <p:nvPr/>
        </p:nvSpPr>
        <p:spPr>
          <a:xfrm>
            <a:off x="827584" y="1355243"/>
            <a:ext cx="1406525" cy="112837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tx1"/>
                </a:solidFill>
                <a:cs typeface="Arial" pitchFamily="34" charset="0"/>
              </a:rPr>
              <a:t>Comentari</a:t>
            </a:r>
          </a:p>
          <a:p>
            <a:pPr algn="ctr" eaLnBrk="1" hangingPunct="1">
              <a:defRPr/>
            </a:pPr>
            <a:r>
              <a:rPr lang="ca-ES" altLang="ca-ES" b="1" dirty="0">
                <a:solidFill>
                  <a:schemeClr val="tx1"/>
                </a:solidFill>
                <a:cs typeface="Arial" pitchFamily="34" charset="0"/>
              </a:rPr>
              <a:t>de text</a:t>
            </a:r>
          </a:p>
          <a:p>
            <a:pPr algn="ctr" eaLnBrk="1" hangingPunct="1">
              <a:defRPr/>
            </a:pPr>
            <a:endParaRPr lang="ca-ES" altLang="ca-ES" dirty="0">
              <a:solidFill>
                <a:srgbClr val="C00000"/>
              </a:solidFill>
            </a:endParaRPr>
          </a:p>
        </p:txBody>
      </p:sp>
      <p:sp>
        <p:nvSpPr>
          <p:cNvPr id="22" name="Oval 21">
            <a:extLst>
              <a:ext uri="{FF2B5EF4-FFF2-40B4-BE49-F238E27FC236}">
                <a16:creationId xmlns:a16="http://schemas.microsoft.com/office/drawing/2014/main" id="{8B8F8BE5-2B32-3844-9CBD-E0D1BCAA427E}"/>
              </a:ext>
            </a:extLst>
          </p:cNvPr>
          <p:cNvSpPr>
            <a:spLocks noChangeAspect="1"/>
          </p:cNvSpPr>
          <p:nvPr/>
        </p:nvSpPr>
        <p:spPr>
          <a:xfrm>
            <a:off x="2502401" y="2778583"/>
            <a:ext cx="1780681" cy="16380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sz="1400" b="1" dirty="0">
                <a:cs typeface="Arial" pitchFamily="34" charset="0"/>
              </a:rPr>
              <a:t>Qualificació:</a:t>
            </a:r>
          </a:p>
          <a:p>
            <a:pPr algn="ctr" eaLnBrk="1" hangingPunct="1">
              <a:defRPr/>
            </a:pPr>
            <a:r>
              <a:rPr lang="ca-ES" sz="1400" b="1" dirty="0">
                <a:cs typeface="Arial" pitchFamily="34" charset="0"/>
              </a:rPr>
              <a:t>mitjana aritmètica dels 3 exercicis</a:t>
            </a:r>
          </a:p>
        </p:txBody>
      </p:sp>
      <p:sp>
        <p:nvSpPr>
          <p:cNvPr id="3" name="QuadreDeText 2"/>
          <p:cNvSpPr txBox="1"/>
          <p:nvPr/>
        </p:nvSpPr>
        <p:spPr>
          <a:xfrm>
            <a:off x="4487420" y="3336448"/>
            <a:ext cx="720080" cy="369332"/>
          </a:xfrm>
          <a:prstGeom prst="rect">
            <a:avLst/>
          </a:prstGeom>
          <a:solidFill>
            <a:srgbClr val="C00000"/>
          </a:solidFill>
        </p:spPr>
        <p:txBody>
          <a:bodyPr wrap="square" rtlCol="0">
            <a:spAutoFit/>
          </a:bodyPr>
          <a:lstStyle/>
          <a:p>
            <a:r>
              <a:rPr lang="ca-ES" b="1" dirty="0">
                <a:solidFill>
                  <a:schemeClr val="bg1"/>
                </a:solidFill>
              </a:rPr>
              <a:t>= &gt; 5</a:t>
            </a:r>
          </a:p>
        </p:txBody>
      </p:sp>
      <p:cxnSp>
        <p:nvCxnSpPr>
          <p:cNvPr id="6" name="Connector de fletxa recta 5"/>
          <p:cNvCxnSpPr/>
          <p:nvPr/>
        </p:nvCxnSpPr>
        <p:spPr>
          <a:xfrm>
            <a:off x="5292080" y="3521114"/>
            <a:ext cx="72008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148388" y="3099153"/>
            <a:ext cx="1936956" cy="7120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QuadreDeText 7"/>
          <p:cNvSpPr txBox="1"/>
          <p:nvPr/>
        </p:nvSpPr>
        <p:spPr>
          <a:xfrm>
            <a:off x="6519863" y="3335691"/>
            <a:ext cx="1357603" cy="646331"/>
          </a:xfrm>
          <a:prstGeom prst="rect">
            <a:avLst/>
          </a:prstGeom>
          <a:noFill/>
        </p:spPr>
        <p:txBody>
          <a:bodyPr wrap="square" rtlCol="0">
            <a:spAutoFit/>
          </a:bodyPr>
          <a:lstStyle/>
          <a:p>
            <a:r>
              <a:rPr lang="ca-ES" b="1" dirty="0">
                <a:solidFill>
                  <a:srgbClr val="C00000"/>
                </a:solidFill>
              </a:rPr>
              <a:t>ENTREVISTA</a:t>
            </a:r>
          </a:p>
          <a:p>
            <a:endParaRPr lang="ca-ES" b="1" dirty="0">
              <a:solidFill>
                <a:srgbClr val="C00000"/>
              </a:solidFill>
              <a:ea typeface="ＭＳ Ｐゴシック" charset="-128"/>
            </a:endParaRPr>
          </a:p>
        </p:txBody>
      </p:sp>
      <p:sp>
        <p:nvSpPr>
          <p:cNvPr id="2"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23805"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21784854J</a:t>
            </a:r>
            <a:r>
              <a:rPr kumimoji="0" lang="ca-ES" altLang="ca-ES" sz="600" b="0" i="0" u="none" strike="noStrike" cap="none" normalizeH="0" baseline="0">
                <a:ln>
                  <a:noFill/>
                </a:ln>
                <a:solidFill>
                  <a:schemeClr val="tx1"/>
                </a:solidFill>
                <a:effectLst/>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pic>
        <p:nvPicPr>
          <p:cNvPr id="13" name="Imatge 12"/>
          <p:cNvPicPr>
            <a:picLocks noChangeAspect="1"/>
          </p:cNvPicPr>
          <p:nvPr/>
        </p:nvPicPr>
        <p:blipFill>
          <a:blip r:embed="rId3"/>
          <a:stretch>
            <a:fillRect/>
          </a:stretch>
        </p:blipFill>
        <p:spPr>
          <a:xfrm>
            <a:off x="1062872" y="2145433"/>
            <a:ext cx="844593" cy="781090"/>
          </a:xfrm>
          <a:prstGeom prst="rect">
            <a:avLst/>
          </a:prstGeom>
        </p:spPr>
      </p:pic>
      <p:pic>
        <p:nvPicPr>
          <p:cNvPr id="23" name="Imatge 22"/>
          <p:cNvPicPr>
            <a:picLocks noChangeAspect="1"/>
          </p:cNvPicPr>
          <p:nvPr/>
        </p:nvPicPr>
        <p:blipFill>
          <a:blip r:embed="rId3"/>
          <a:stretch>
            <a:fillRect/>
          </a:stretch>
        </p:blipFill>
        <p:spPr>
          <a:xfrm>
            <a:off x="1062872" y="3771231"/>
            <a:ext cx="844593" cy="781090"/>
          </a:xfrm>
          <a:prstGeom prst="rect">
            <a:avLst/>
          </a:prstGeom>
        </p:spPr>
      </p:pic>
      <p:pic>
        <p:nvPicPr>
          <p:cNvPr id="24" name="Imatge 23"/>
          <p:cNvPicPr>
            <a:picLocks noChangeAspect="1"/>
          </p:cNvPicPr>
          <p:nvPr/>
        </p:nvPicPr>
        <p:blipFill>
          <a:blip r:embed="rId3"/>
          <a:stretch>
            <a:fillRect/>
          </a:stretch>
        </p:blipFill>
        <p:spPr>
          <a:xfrm>
            <a:off x="1062872" y="5366882"/>
            <a:ext cx="844593" cy="781090"/>
          </a:xfrm>
          <a:prstGeom prst="rect">
            <a:avLst/>
          </a:prstGeom>
        </p:spPr>
      </p:pic>
      <p:sp>
        <p:nvSpPr>
          <p:cNvPr id="15" name="Rectangle 14"/>
          <p:cNvSpPr/>
          <p:nvPr/>
        </p:nvSpPr>
        <p:spPr>
          <a:xfrm>
            <a:off x="6323732" y="3887323"/>
            <a:ext cx="1586268" cy="369332"/>
          </a:xfrm>
          <a:prstGeom prst="rect">
            <a:avLst/>
          </a:prstGeom>
        </p:spPr>
        <p:txBody>
          <a:bodyPr wrap="none">
            <a:spAutoFit/>
          </a:bodyPr>
          <a:lstStyle/>
          <a:p>
            <a:r>
              <a:rPr lang="ca-ES" b="1" dirty="0">
                <a:ea typeface="ＭＳ Ｐゴシック" charset="-128"/>
              </a:rPr>
              <a:t>(apte/no apte)</a:t>
            </a:r>
            <a:endParaRPr lang="ca-ES" dirty="0"/>
          </a:p>
        </p:txBody>
      </p:sp>
    </p:spTree>
    <p:extLst>
      <p:ext uri="{BB962C8B-B14F-4D97-AF65-F5344CB8AC3E}">
        <p14:creationId xmlns:p14="http://schemas.microsoft.com/office/powerpoint/2010/main" val="385692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ítol 1">
            <a:extLst>
              <a:ext uri="{FF2B5EF4-FFF2-40B4-BE49-F238E27FC236}">
                <a16:creationId xmlns:a16="http://schemas.microsoft.com/office/drawing/2014/main" id="{56C8DDFB-9FD2-0F49-B01E-C74BCCCDE170}"/>
              </a:ext>
            </a:extLst>
          </p:cNvPr>
          <p:cNvSpPr>
            <a:spLocks noGrp="1"/>
          </p:cNvSpPr>
          <p:nvPr>
            <p:ph type="title"/>
          </p:nvPr>
        </p:nvSpPr>
        <p:spPr/>
        <p:txBody>
          <a:bodyPr/>
          <a:lstStyle/>
          <a:p>
            <a:pPr eaLnBrk="1" hangingPunct="1"/>
            <a:r>
              <a:rPr lang="ca-ES" altLang="ca-ES" dirty="0"/>
              <a:t>PAU +45: Qualificacions. Exemples</a:t>
            </a:r>
          </a:p>
        </p:txBody>
      </p:sp>
      <p:sp>
        <p:nvSpPr>
          <p:cNvPr id="48132" name="Contenidor de número de diapositiva 1">
            <a:extLst>
              <a:ext uri="{FF2B5EF4-FFF2-40B4-BE49-F238E27FC236}">
                <a16:creationId xmlns:a16="http://schemas.microsoft.com/office/drawing/2014/main" id="{8BC8860D-1805-4B4D-A122-5CEAEADDE26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B3638BD-B829-E949-B11B-804B6D8FB31D}" type="slidenum">
              <a:rPr lang="ca-ES" altLang="ca-ES" smtClean="0">
                <a:solidFill>
                  <a:srgbClr val="898989"/>
                </a:solidFill>
              </a:rPr>
              <a:pPr>
                <a:spcBef>
                  <a:spcPct val="0"/>
                </a:spcBef>
                <a:buClrTx/>
                <a:buFontTx/>
                <a:buNone/>
              </a:pPr>
              <a:t>22</a:t>
            </a:fld>
            <a:endParaRPr lang="ca-ES" altLang="ca-ES">
              <a:solidFill>
                <a:srgbClr val="898989"/>
              </a:solidFill>
            </a:endParaRPr>
          </a:p>
        </p:txBody>
      </p:sp>
      <p:sp>
        <p:nvSpPr>
          <p:cNvPr id="48137" name="Rectángulo 18">
            <a:extLst>
              <a:ext uri="{FF2B5EF4-FFF2-40B4-BE49-F238E27FC236}">
                <a16:creationId xmlns:a16="http://schemas.microsoft.com/office/drawing/2014/main" id="{48454650-4FA5-BE49-83C7-600B3F6E165E}"/>
              </a:ext>
            </a:extLst>
          </p:cNvPr>
          <p:cNvSpPr>
            <a:spLocks noChangeArrowheads="1"/>
          </p:cNvSpPr>
          <p:nvPr/>
        </p:nvSpPr>
        <p:spPr bwMode="auto">
          <a:xfrm>
            <a:off x="194484" y="1397288"/>
            <a:ext cx="1473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fontAlgn="ctr">
              <a:spcBef>
                <a:spcPct val="0"/>
              </a:spcBef>
              <a:buClrTx/>
              <a:buFontTx/>
              <a:buNone/>
            </a:pPr>
            <a:r>
              <a:rPr lang="es-ES" altLang="es-ES" sz="1600" b="1" dirty="0" err="1"/>
              <a:t>Prova</a:t>
            </a:r>
            <a:r>
              <a:rPr lang="es-ES" altLang="es-ES" sz="1600" b="1" dirty="0"/>
              <a:t> escrita</a:t>
            </a:r>
            <a:endParaRPr lang="es-ES" altLang="es-ES" sz="1600" b="1" dirty="0">
              <a:solidFill>
                <a:srgbClr val="FFFFFF"/>
              </a:solidFill>
            </a:endParaRPr>
          </a:p>
        </p:txBody>
      </p:sp>
      <p:sp>
        <p:nvSpPr>
          <p:cNvPr id="48140" name="Rectángulo 8">
            <a:extLst>
              <a:ext uri="{FF2B5EF4-FFF2-40B4-BE49-F238E27FC236}">
                <a16:creationId xmlns:a16="http://schemas.microsoft.com/office/drawing/2014/main" id="{7CD6A51D-FF8D-0044-9E16-68D80F8DBFB5}"/>
              </a:ext>
            </a:extLst>
          </p:cNvPr>
          <p:cNvSpPr>
            <a:spLocks noChangeArrowheads="1"/>
          </p:cNvSpPr>
          <p:nvPr/>
        </p:nvSpPr>
        <p:spPr bwMode="auto">
          <a:xfrm>
            <a:off x="188118" y="2425218"/>
            <a:ext cx="1223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Llengua </a:t>
            </a:r>
          </a:p>
          <a:p>
            <a:pPr algn="ctr">
              <a:spcBef>
                <a:spcPct val="0"/>
              </a:spcBef>
              <a:buClrTx/>
              <a:buFontTx/>
              <a:buNone/>
            </a:pPr>
            <a:r>
              <a:rPr lang="ca-ES" altLang="es-ES" sz="1200" dirty="0"/>
              <a:t>Catalana</a:t>
            </a:r>
            <a:endParaRPr lang="ca-ES" altLang="es-ES" sz="1200" dirty="0">
              <a:latin typeface="Calibri" panose="020F0502020204030204" pitchFamily="34" charset="0"/>
            </a:endParaRPr>
          </a:p>
        </p:txBody>
      </p:sp>
      <p:grpSp>
        <p:nvGrpSpPr>
          <p:cNvPr id="48141" name="Grupo 13">
            <a:extLst>
              <a:ext uri="{FF2B5EF4-FFF2-40B4-BE49-F238E27FC236}">
                <a16:creationId xmlns:a16="http://schemas.microsoft.com/office/drawing/2014/main" id="{0B42F907-E939-DB4A-8CFF-2B7B99880488}"/>
              </a:ext>
            </a:extLst>
          </p:cNvPr>
          <p:cNvGrpSpPr>
            <a:grpSpLocks/>
          </p:cNvGrpSpPr>
          <p:nvPr/>
        </p:nvGrpSpPr>
        <p:grpSpPr bwMode="auto">
          <a:xfrm>
            <a:off x="1586727" y="2433006"/>
            <a:ext cx="444500" cy="446088"/>
            <a:chOff x="1538973" y="3038946"/>
            <a:chExt cx="576066" cy="576064"/>
          </a:xfrm>
        </p:grpSpPr>
        <p:sp>
          <p:nvSpPr>
            <p:cNvPr id="38" name="Elipse 37">
              <a:extLst>
                <a:ext uri="{FF2B5EF4-FFF2-40B4-BE49-F238E27FC236}">
                  <a16:creationId xmlns:a16="http://schemas.microsoft.com/office/drawing/2014/main" id="{98FFB60A-51F8-574D-9559-D80340CE604D}"/>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39" name="Rectángulo 38">
              <a:extLst>
                <a:ext uri="{FF2B5EF4-FFF2-40B4-BE49-F238E27FC236}">
                  <a16:creationId xmlns:a16="http://schemas.microsoft.com/office/drawing/2014/main" id="{97C71CB3-09BD-D643-8053-1779F1B56F92}"/>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5,00</a:t>
              </a:r>
              <a:endParaRPr lang="es-ES" sz="1200" b="1" dirty="0">
                <a:solidFill>
                  <a:schemeClr val="tx1">
                    <a:lumMod val="95000"/>
                    <a:lumOff val="5000"/>
                  </a:schemeClr>
                </a:solidFill>
              </a:endParaRPr>
            </a:p>
          </p:txBody>
        </p:sp>
      </p:grpSp>
      <p:sp>
        <p:nvSpPr>
          <p:cNvPr id="40" name="Rectángulo 39">
            <a:extLst>
              <a:ext uri="{FF2B5EF4-FFF2-40B4-BE49-F238E27FC236}">
                <a16:creationId xmlns:a16="http://schemas.microsoft.com/office/drawing/2014/main" id="{9E6FC545-36EE-4A4D-802B-BF2AB02550CA}"/>
              </a:ext>
            </a:extLst>
          </p:cNvPr>
          <p:cNvSpPr/>
          <p:nvPr/>
        </p:nvSpPr>
        <p:spPr>
          <a:xfrm>
            <a:off x="0" y="2988770"/>
            <a:ext cx="1600200" cy="522287"/>
          </a:xfrm>
          <a:prstGeom prst="rect">
            <a:avLst/>
          </a:prstGeom>
        </p:spPr>
        <p:txBody>
          <a:bodyPr/>
          <a:lstStyle/>
          <a:p>
            <a:pPr algn="ctr">
              <a:defRPr/>
            </a:pPr>
            <a:r>
              <a:rPr lang="ca-ES" sz="1200" dirty="0">
                <a:latin typeface="+mj-lt"/>
              </a:rPr>
              <a:t>Llengua</a:t>
            </a:r>
          </a:p>
          <a:p>
            <a:pPr algn="ctr">
              <a:defRPr/>
            </a:pPr>
            <a:r>
              <a:rPr lang="ca-ES" sz="1200" dirty="0">
                <a:latin typeface="+mj-lt"/>
              </a:rPr>
              <a:t>castellana</a:t>
            </a:r>
          </a:p>
          <a:p>
            <a:pPr algn="ctr">
              <a:defRPr/>
            </a:pPr>
            <a:endParaRPr lang="es-ES" sz="1200" dirty="0">
              <a:latin typeface="+mj-lt"/>
            </a:endParaRPr>
          </a:p>
        </p:txBody>
      </p:sp>
      <p:grpSp>
        <p:nvGrpSpPr>
          <p:cNvPr id="48143" name="Grupo 41">
            <a:extLst>
              <a:ext uri="{FF2B5EF4-FFF2-40B4-BE49-F238E27FC236}">
                <a16:creationId xmlns:a16="http://schemas.microsoft.com/office/drawing/2014/main" id="{3B1362D3-EBD5-6347-8734-060E5B655005}"/>
              </a:ext>
            </a:extLst>
          </p:cNvPr>
          <p:cNvGrpSpPr>
            <a:grpSpLocks/>
          </p:cNvGrpSpPr>
          <p:nvPr/>
        </p:nvGrpSpPr>
        <p:grpSpPr bwMode="auto">
          <a:xfrm>
            <a:off x="1602607" y="1856542"/>
            <a:ext cx="444500" cy="446088"/>
            <a:chOff x="1538972" y="3038948"/>
            <a:chExt cx="576066" cy="576064"/>
          </a:xfrm>
        </p:grpSpPr>
        <p:sp>
          <p:nvSpPr>
            <p:cNvPr id="43" name="Elipse 42">
              <a:extLst>
                <a:ext uri="{FF2B5EF4-FFF2-40B4-BE49-F238E27FC236}">
                  <a16:creationId xmlns:a16="http://schemas.microsoft.com/office/drawing/2014/main" id="{3337DFBA-C871-8845-9F95-852E0FF5F0F5}"/>
                </a:ext>
              </a:extLst>
            </p:cNvPr>
            <p:cNvSpPr/>
            <p:nvPr/>
          </p:nvSpPr>
          <p:spPr>
            <a:xfrm>
              <a:off x="1538972" y="3038948"/>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4" name="Rectángulo 43">
              <a:extLst>
                <a:ext uri="{FF2B5EF4-FFF2-40B4-BE49-F238E27FC236}">
                  <a16:creationId xmlns:a16="http://schemas.microsoft.com/office/drawing/2014/main" id="{3CB21BF8-8E52-7E46-96A4-EB430251B896}"/>
                </a:ext>
              </a:extLst>
            </p:cNvPr>
            <p:cNvSpPr/>
            <p:nvPr/>
          </p:nvSpPr>
          <p:spPr>
            <a:xfrm>
              <a:off x="1538972" y="3223451"/>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4,00</a:t>
              </a:r>
              <a:endParaRPr lang="es-ES" sz="1200" b="1" dirty="0">
                <a:solidFill>
                  <a:schemeClr val="tx1">
                    <a:lumMod val="95000"/>
                    <a:lumOff val="5000"/>
                  </a:schemeClr>
                </a:solidFill>
              </a:endParaRPr>
            </a:p>
          </p:txBody>
        </p:sp>
      </p:grpSp>
      <p:cxnSp>
        <p:nvCxnSpPr>
          <p:cNvPr id="83" name="Conector recto 82">
            <a:extLst>
              <a:ext uri="{FF2B5EF4-FFF2-40B4-BE49-F238E27FC236}">
                <a16:creationId xmlns:a16="http://schemas.microsoft.com/office/drawing/2014/main" id="{BE0079E1-4295-4A46-AF6B-DAB4EFCCDBC4}"/>
              </a:ext>
            </a:extLst>
          </p:cNvPr>
          <p:cNvCxnSpPr>
            <a:cxnSpLocks/>
          </p:cNvCxnSpPr>
          <p:nvPr/>
        </p:nvCxnSpPr>
        <p:spPr>
          <a:xfrm>
            <a:off x="4119798" y="1566565"/>
            <a:ext cx="20154" cy="3878659"/>
          </a:xfrm>
          <a:prstGeom prst="line">
            <a:avLst/>
          </a:prstGeom>
          <a:ln w="12700">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grpSp>
        <p:nvGrpSpPr>
          <p:cNvPr id="48167" name="Grupo 150">
            <a:extLst>
              <a:ext uri="{FF2B5EF4-FFF2-40B4-BE49-F238E27FC236}">
                <a16:creationId xmlns:a16="http://schemas.microsoft.com/office/drawing/2014/main" id="{F5FC7CC4-15A4-4B44-99EC-936556D92281}"/>
              </a:ext>
            </a:extLst>
          </p:cNvPr>
          <p:cNvGrpSpPr>
            <a:grpSpLocks/>
          </p:cNvGrpSpPr>
          <p:nvPr/>
        </p:nvGrpSpPr>
        <p:grpSpPr bwMode="auto">
          <a:xfrm>
            <a:off x="2696318" y="2728419"/>
            <a:ext cx="782637" cy="782638"/>
            <a:chOff x="1538973" y="3038946"/>
            <a:chExt cx="576066" cy="576064"/>
          </a:xfrm>
        </p:grpSpPr>
        <p:sp>
          <p:nvSpPr>
            <p:cNvPr id="152" name="Elipse 151">
              <a:extLst>
                <a:ext uri="{FF2B5EF4-FFF2-40B4-BE49-F238E27FC236}">
                  <a16:creationId xmlns:a16="http://schemas.microsoft.com/office/drawing/2014/main" id="{B4A8BE35-1FB1-CE42-BA8E-68BED8E9C655}"/>
                </a:ext>
              </a:extLst>
            </p:cNvPr>
            <p:cNvSpPr/>
            <p:nvPr/>
          </p:nvSpPr>
          <p:spPr>
            <a:xfrm>
              <a:off x="1538973" y="3038946"/>
              <a:ext cx="576066" cy="5760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8186" name="Rectángulo 152">
              <a:extLst>
                <a:ext uri="{FF2B5EF4-FFF2-40B4-BE49-F238E27FC236}">
                  <a16:creationId xmlns:a16="http://schemas.microsoft.com/office/drawing/2014/main" id="{90830724-0D38-8E4F-A34D-3DC515AA6E99}"/>
                </a:ext>
              </a:extLst>
            </p:cNvPr>
            <p:cNvSpPr>
              <a:spLocks noChangeArrowheads="1"/>
            </p:cNvSpPr>
            <p:nvPr/>
          </p:nvSpPr>
          <p:spPr bwMode="auto">
            <a:xfrm>
              <a:off x="1538973" y="3274373"/>
              <a:ext cx="576063" cy="13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200" b="1" dirty="0">
                  <a:solidFill>
                    <a:schemeClr val="bg1"/>
                  </a:solidFill>
                </a:rPr>
                <a:t>5,00</a:t>
              </a:r>
              <a:endParaRPr lang="es-ES" altLang="es-ES" sz="1200" b="1" dirty="0">
                <a:solidFill>
                  <a:schemeClr val="bg1"/>
                </a:solidFill>
                <a:latin typeface="Calibri" panose="020F0502020204030204" pitchFamily="34" charset="0"/>
              </a:endParaRPr>
            </a:p>
          </p:txBody>
        </p:sp>
      </p:grpSp>
      <p:sp>
        <p:nvSpPr>
          <p:cNvPr id="48175" name="QuadreDeText 4">
            <a:extLst>
              <a:ext uri="{FF2B5EF4-FFF2-40B4-BE49-F238E27FC236}">
                <a16:creationId xmlns:a16="http://schemas.microsoft.com/office/drawing/2014/main" id="{51F30133-238B-5A47-B56C-52A0093E66A1}"/>
              </a:ext>
            </a:extLst>
          </p:cNvPr>
          <p:cNvSpPr txBox="1">
            <a:spLocks noChangeArrowheads="1"/>
          </p:cNvSpPr>
          <p:nvPr/>
        </p:nvSpPr>
        <p:spPr bwMode="auto">
          <a:xfrm>
            <a:off x="2909447" y="3468687"/>
            <a:ext cx="363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2400" dirty="0"/>
              <a:t>+</a:t>
            </a:r>
          </a:p>
        </p:txBody>
      </p:sp>
      <p:sp>
        <p:nvSpPr>
          <p:cNvPr id="91" name="Rectángulo 51">
            <a:extLst>
              <a:ext uri="{FF2B5EF4-FFF2-40B4-BE49-F238E27FC236}">
                <a16:creationId xmlns:a16="http://schemas.microsoft.com/office/drawing/2014/main" id="{676473B4-17C5-3D4B-98A5-041FDF561D85}"/>
              </a:ext>
            </a:extLst>
          </p:cNvPr>
          <p:cNvSpPr>
            <a:spLocks noChangeArrowheads="1"/>
          </p:cNvSpPr>
          <p:nvPr/>
        </p:nvSpPr>
        <p:spPr bwMode="auto">
          <a:xfrm>
            <a:off x="0" y="1867624"/>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Comentari</a:t>
            </a:r>
          </a:p>
          <a:p>
            <a:pPr algn="ctr">
              <a:spcBef>
                <a:spcPct val="0"/>
              </a:spcBef>
              <a:buClrTx/>
              <a:buFontTx/>
              <a:buNone/>
            </a:pPr>
            <a:r>
              <a:rPr lang="ca-ES" altLang="es-ES" sz="1200" dirty="0"/>
              <a:t>de text</a:t>
            </a:r>
          </a:p>
        </p:txBody>
      </p:sp>
      <p:grpSp>
        <p:nvGrpSpPr>
          <p:cNvPr id="92" name="Grupo 13">
            <a:extLst>
              <a:ext uri="{FF2B5EF4-FFF2-40B4-BE49-F238E27FC236}">
                <a16:creationId xmlns:a16="http://schemas.microsoft.com/office/drawing/2014/main" id="{7FEF1C1E-707A-C24E-9C88-50A0D8B6F56E}"/>
              </a:ext>
            </a:extLst>
          </p:cNvPr>
          <p:cNvGrpSpPr>
            <a:grpSpLocks/>
          </p:cNvGrpSpPr>
          <p:nvPr/>
        </p:nvGrpSpPr>
        <p:grpSpPr bwMode="auto">
          <a:xfrm>
            <a:off x="1586727" y="3022599"/>
            <a:ext cx="444500" cy="446088"/>
            <a:chOff x="1538973" y="3038946"/>
            <a:chExt cx="576066" cy="576064"/>
          </a:xfrm>
        </p:grpSpPr>
        <p:sp>
          <p:nvSpPr>
            <p:cNvPr id="93" name="Elipse 92">
              <a:extLst>
                <a:ext uri="{FF2B5EF4-FFF2-40B4-BE49-F238E27FC236}">
                  <a16:creationId xmlns:a16="http://schemas.microsoft.com/office/drawing/2014/main" id="{32276898-444A-F940-A11F-E0B3FD66EA64}"/>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94" name="Rectángulo 93">
              <a:extLst>
                <a:ext uri="{FF2B5EF4-FFF2-40B4-BE49-F238E27FC236}">
                  <a16:creationId xmlns:a16="http://schemas.microsoft.com/office/drawing/2014/main" id="{71722B3E-5002-CC4D-B01D-96B3B8571716}"/>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6,00</a:t>
              </a:r>
              <a:endParaRPr lang="es-ES" sz="1200" b="1" dirty="0">
                <a:solidFill>
                  <a:schemeClr val="tx1">
                    <a:lumMod val="95000"/>
                    <a:lumOff val="5000"/>
                  </a:schemeClr>
                </a:solidFill>
              </a:endParaRPr>
            </a:p>
          </p:txBody>
        </p:sp>
      </p:grpSp>
      <p:sp>
        <p:nvSpPr>
          <p:cNvPr id="95" name="Rectángulo 32">
            <a:extLst>
              <a:ext uri="{FF2B5EF4-FFF2-40B4-BE49-F238E27FC236}">
                <a16:creationId xmlns:a16="http://schemas.microsoft.com/office/drawing/2014/main" id="{7248CEDA-9AFB-BD40-B763-88C692876CF2}"/>
              </a:ext>
            </a:extLst>
          </p:cNvPr>
          <p:cNvSpPr>
            <a:spLocks noChangeArrowheads="1"/>
          </p:cNvSpPr>
          <p:nvPr/>
        </p:nvSpPr>
        <p:spPr bwMode="auto">
          <a:xfrm>
            <a:off x="2199645" y="2155377"/>
            <a:ext cx="1876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000" dirty="0"/>
              <a:t>Mitjana aritmètica </a:t>
            </a:r>
            <a:r>
              <a:rPr lang="es-ES" altLang="es-ES" sz="1000" dirty="0"/>
              <a:t>= </a:t>
            </a:r>
            <a:br>
              <a:rPr lang="es-ES" altLang="es-ES" sz="1000" dirty="0"/>
            </a:br>
            <a:r>
              <a:rPr lang="es-ES" altLang="es-ES" sz="1000" dirty="0"/>
              <a:t>(4 + 5 + 6) / 3</a:t>
            </a:r>
            <a:endParaRPr lang="es-ES" altLang="es-ES" sz="1200" dirty="0"/>
          </a:p>
        </p:txBody>
      </p:sp>
      <p:sp>
        <p:nvSpPr>
          <p:cNvPr id="52" name="Rectángulo 18">
            <a:extLst>
              <a:ext uri="{FF2B5EF4-FFF2-40B4-BE49-F238E27FC236}">
                <a16:creationId xmlns:a16="http://schemas.microsoft.com/office/drawing/2014/main" id="{48454650-4FA5-BE49-83C7-600B3F6E165E}"/>
              </a:ext>
            </a:extLst>
          </p:cNvPr>
          <p:cNvSpPr>
            <a:spLocks noChangeArrowheads="1"/>
          </p:cNvSpPr>
          <p:nvPr/>
        </p:nvSpPr>
        <p:spPr bwMode="auto">
          <a:xfrm>
            <a:off x="211636" y="4156738"/>
            <a:ext cx="117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fontAlgn="ctr">
              <a:spcBef>
                <a:spcPct val="0"/>
              </a:spcBef>
              <a:buClrTx/>
              <a:buFontTx/>
              <a:buNone/>
            </a:pPr>
            <a:r>
              <a:rPr lang="es-ES" altLang="es-ES" sz="1600" b="1" dirty="0"/>
              <a:t>Entrevista</a:t>
            </a:r>
            <a:endParaRPr lang="es-ES" altLang="es-ES" sz="1600" b="1" dirty="0">
              <a:solidFill>
                <a:srgbClr val="FFFFFF"/>
              </a:solidFill>
            </a:endParaRPr>
          </a:p>
        </p:txBody>
      </p:sp>
      <p:grpSp>
        <p:nvGrpSpPr>
          <p:cNvPr id="53" name="Grupo 150">
            <a:extLst>
              <a:ext uri="{FF2B5EF4-FFF2-40B4-BE49-F238E27FC236}">
                <a16:creationId xmlns:a16="http://schemas.microsoft.com/office/drawing/2014/main" id="{F5FC7CC4-15A4-4B44-99EC-936556D92281}"/>
              </a:ext>
            </a:extLst>
          </p:cNvPr>
          <p:cNvGrpSpPr>
            <a:grpSpLocks/>
          </p:cNvGrpSpPr>
          <p:nvPr/>
        </p:nvGrpSpPr>
        <p:grpSpPr bwMode="auto">
          <a:xfrm>
            <a:off x="2700035" y="3913832"/>
            <a:ext cx="782637" cy="782638"/>
            <a:chOff x="1538973" y="3038946"/>
            <a:chExt cx="576066" cy="576064"/>
          </a:xfrm>
        </p:grpSpPr>
        <p:sp>
          <p:nvSpPr>
            <p:cNvPr id="54" name="Elipse 151">
              <a:extLst>
                <a:ext uri="{FF2B5EF4-FFF2-40B4-BE49-F238E27FC236}">
                  <a16:creationId xmlns:a16="http://schemas.microsoft.com/office/drawing/2014/main" id="{B4A8BE35-1FB1-CE42-BA8E-68BED8E9C655}"/>
                </a:ext>
              </a:extLst>
            </p:cNvPr>
            <p:cNvSpPr/>
            <p:nvPr/>
          </p:nvSpPr>
          <p:spPr>
            <a:xfrm>
              <a:off x="1538973" y="3038946"/>
              <a:ext cx="576066" cy="5760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55" name="Rectángulo 152">
              <a:extLst>
                <a:ext uri="{FF2B5EF4-FFF2-40B4-BE49-F238E27FC236}">
                  <a16:creationId xmlns:a16="http://schemas.microsoft.com/office/drawing/2014/main" id="{90830724-0D38-8E4F-A34D-3DC515AA6E99}"/>
                </a:ext>
              </a:extLst>
            </p:cNvPr>
            <p:cNvSpPr>
              <a:spLocks noChangeArrowheads="1"/>
            </p:cNvSpPr>
            <p:nvPr/>
          </p:nvSpPr>
          <p:spPr bwMode="auto">
            <a:xfrm>
              <a:off x="1538973" y="3274373"/>
              <a:ext cx="576063" cy="13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200" b="1" dirty="0">
                  <a:solidFill>
                    <a:schemeClr val="bg1"/>
                  </a:solidFill>
                </a:rPr>
                <a:t>APTE</a:t>
              </a:r>
              <a:endParaRPr lang="es-ES" altLang="es-ES" sz="1200" b="1" dirty="0">
                <a:solidFill>
                  <a:schemeClr val="bg1"/>
                </a:solidFill>
                <a:latin typeface="Calibri" panose="020F0502020204030204" pitchFamily="34" charset="0"/>
              </a:endParaRPr>
            </a:p>
          </p:txBody>
        </p:sp>
      </p:grpSp>
      <p:cxnSp>
        <p:nvCxnSpPr>
          <p:cNvPr id="7" name="Connector de fletxa recta 6"/>
          <p:cNvCxnSpPr/>
          <p:nvPr/>
        </p:nvCxnSpPr>
        <p:spPr>
          <a:xfrm>
            <a:off x="3082249" y="4797152"/>
            <a:ext cx="9102"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Rectangle arrodonit 66">
            <a:extLst>
              <a:ext uri="{FF2B5EF4-FFF2-40B4-BE49-F238E27FC236}">
                <a16:creationId xmlns:a16="http://schemas.microsoft.com/office/drawing/2014/main" id="{C68DF2EC-1F53-6A4A-A285-A66D851CC2EA}"/>
              </a:ext>
            </a:extLst>
          </p:cNvPr>
          <p:cNvSpPr/>
          <p:nvPr/>
        </p:nvSpPr>
        <p:spPr>
          <a:xfrm>
            <a:off x="2322693" y="5330382"/>
            <a:ext cx="1537316" cy="411844"/>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ca-ES" sz="1600" b="1" dirty="0">
                <a:solidFill>
                  <a:schemeClr val="tx1"/>
                </a:solidFill>
                <a:cs typeface="Arial" pitchFamily="34" charset="0"/>
              </a:rPr>
              <a:t>UNIVERSITAT</a:t>
            </a:r>
          </a:p>
        </p:txBody>
      </p:sp>
      <p:sp>
        <p:nvSpPr>
          <p:cNvPr id="68" name="Rectángulo 18">
            <a:extLst>
              <a:ext uri="{FF2B5EF4-FFF2-40B4-BE49-F238E27FC236}">
                <a16:creationId xmlns:a16="http://schemas.microsoft.com/office/drawing/2014/main" id="{48454650-4FA5-BE49-83C7-600B3F6E165E}"/>
              </a:ext>
            </a:extLst>
          </p:cNvPr>
          <p:cNvSpPr>
            <a:spLocks noChangeArrowheads="1"/>
          </p:cNvSpPr>
          <p:nvPr/>
        </p:nvSpPr>
        <p:spPr bwMode="auto">
          <a:xfrm>
            <a:off x="4431659" y="1379616"/>
            <a:ext cx="1473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fontAlgn="ctr">
              <a:spcBef>
                <a:spcPct val="0"/>
              </a:spcBef>
              <a:buClrTx/>
              <a:buFontTx/>
              <a:buNone/>
            </a:pPr>
            <a:r>
              <a:rPr lang="es-ES" altLang="es-ES" sz="1600" b="1" dirty="0" err="1"/>
              <a:t>Prova</a:t>
            </a:r>
            <a:r>
              <a:rPr lang="es-ES" altLang="es-ES" sz="1600" b="1" dirty="0"/>
              <a:t> escrita</a:t>
            </a:r>
            <a:endParaRPr lang="es-ES" altLang="es-ES" sz="1600" b="1" dirty="0">
              <a:solidFill>
                <a:srgbClr val="FFFFFF"/>
              </a:solidFill>
            </a:endParaRPr>
          </a:p>
        </p:txBody>
      </p:sp>
      <p:sp>
        <p:nvSpPr>
          <p:cNvPr id="70" name="Rectángulo 51">
            <a:extLst>
              <a:ext uri="{FF2B5EF4-FFF2-40B4-BE49-F238E27FC236}">
                <a16:creationId xmlns:a16="http://schemas.microsoft.com/office/drawing/2014/main" id="{676473B4-17C5-3D4B-98A5-041FDF561D85}"/>
              </a:ext>
            </a:extLst>
          </p:cNvPr>
          <p:cNvSpPr>
            <a:spLocks noChangeArrowheads="1"/>
          </p:cNvSpPr>
          <p:nvPr/>
        </p:nvSpPr>
        <p:spPr bwMode="auto">
          <a:xfrm>
            <a:off x="4027336" y="1867624"/>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Comentari</a:t>
            </a:r>
          </a:p>
          <a:p>
            <a:pPr algn="ctr">
              <a:spcBef>
                <a:spcPct val="0"/>
              </a:spcBef>
              <a:buClrTx/>
              <a:buFontTx/>
              <a:buNone/>
            </a:pPr>
            <a:r>
              <a:rPr lang="ca-ES" altLang="es-ES" sz="1200" dirty="0"/>
              <a:t>de text</a:t>
            </a:r>
          </a:p>
        </p:txBody>
      </p:sp>
      <p:sp>
        <p:nvSpPr>
          <p:cNvPr id="71" name="Rectángulo 8">
            <a:extLst>
              <a:ext uri="{FF2B5EF4-FFF2-40B4-BE49-F238E27FC236}">
                <a16:creationId xmlns:a16="http://schemas.microsoft.com/office/drawing/2014/main" id="{7CD6A51D-FF8D-0044-9E16-68D80F8DBFB5}"/>
              </a:ext>
            </a:extLst>
          </p:cNvPr>
          <p:cNvSpPr>
            <a:spLocks noChangeArrowheads="1"/>
          </p:cNvSpPr>
          <p:nvPr/>
        </p:nvSpPr>
        <p:spPr bwMode="auto">
          <a:xfrm>
            <a:off x="4252167" y="2422560"/>
            <a:ext cx="1223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es-ES" sz="1200" dirty="0"/>
              <a:t>Llengua </a:t>
            </a:r>
          </a:p>
          <a:p>
            <a:pPr algn="ctr">
              <a:spcBef>
                <a:spcPct val="0"/>
              </a:spcBef>
              <a:buClrTx/>
              <a:buFontTx/>
              <a:buNone/>
            </a:pPr>
            <a:r>
              <a:rPr lang="ca-ES" altLang="es-ES" sz="1200" dirty="0"/>
              <a:t>Catalana</a:t>
            </a:r>
            <a:endParaRPr lang="ca-ES" altLang="es-ES" sz="1200" dirty="0">
              <a:latin typeface="Calibri" panose="020F0502020204030204" pitchFamily="34" charset="0"/>
            </a:endParaRPr>
          </a:p>
        </p:txBody>
      </p:sp>
      <p:sp>
        <p:nvSpPr>
          <p:cNvPr id="72" name="Rectángulo 39">
            <a:extLst>
              <a:ext uri="{FF2B5EF4-FFF2-40B4-BE49-F238E27FC236}">
                <a16:creationId xmlns:a16="http://schemas.microsoft.com/office/drawing/2014/main" id="{9E6FC545-36EE-4A4D-802B-BF2AB02550CA}"/>
              </a:ext>
            </a:extLst>
          </p:cNvPr>
          <p:cNvSpPr/>
          <p:nvPr/>
        </p:nvSpPr>
        <p:spPr>
          <a:xfrm>
            <a:off x="4076585" y="2946400"/>
            <a:ext cx="1600200" cy="522287"/>
          </a:xfrm>
          <a:prstGeom prst="rect">
            <a:avLst/>
          </a:prstGeom>
        </p:spPr>
        <p:txBody>
          <a:bodyPr/>
          <a:lstStyle/>
          <a:p>
            <a:pPr algn="ctr">
              <a:defRPr/>
            </a:pPr>
            <a:r>
              <a:rPr lang="ca-ES" sz="1200" dirty="0">
                <a:latin typeface="+mj-lt"/>
              </a:rPr>
              <a:t>Llengua</a:t>
            </a:r>
          </a:p>
          <a:p>
            <a:pPr algn="ctr">
              <a:defRPr/>
            </a:pPr>
            <a:r>
              <a:rPr lang="ca-ES" sz="1200" dirty="0">
                <a:latin typeface="+mj-lt"/>
              </a:rPr>
              <a:t>castellana</a:t>
            </a:r>
          </a:p>
          <a:p>
            <a:pPr algn="ctr">
              <a:defRPr/>
            </a:pPr>
            <a:endParaRPr lang="es-ES" sz="1200" dirty="0">
              <a:latin typeface="+mj-lt"/>
            </a:endParaRPr>
          </a:p>
        </p:txBody>
      </p:sp>
      <p:grpSp>
        <p:nvGrpSpPr>
          <p:cNvPr id="76" name="Grupo 41">
            <a:extLst>
              <a:ext uri="{FF2B5EF4-FFF2-40B4-BE49-F238E27FC236}">
                <a16:creationId xmlns:a16="http://schemas.microsoft.com/office/drawing/2014/main" id="{3B1362D3-EBD5-6347-8734-060E5B655005}"/>
              </a:ext>
            </a:extLst>
          </p:cNvPr>
          <p:cNvGrpSpPr>
            <a:grpSpLocks/>
          </p:cNvGrpSpPr>
          <p:nvPr/>
        </p:nvGrpSpPr>
        <p:grpSpPr bwMode="auto">
          <a:xfrm>
            <a:off x="5714346" y="1856542"/>
            <a:ext cx="444500" cy="446088"/>
            <a:chOff x="1538972" y="3038948"/>
            <a:chExt cx="576066" cy="576064"/>
          </a:xfrm>
        </p:grpSpPr>
        <p:sp>
          <p:nvSpPr>
            <p:cNvPr id="79" name="Elipse 42">
              <a:extLst>
                <a:ext uri="{FF2B5EF4-FFF2-40B4-BE49-F238E27FC236}">
                  <a16:creationId xmlns:a16="http://schemas.microsoft.com/office/drawing/2014/main" id="{3337DFBA-C871-8845-9F95-852E0FF5F0F5}"/>
                </a:ext>
              </a:extLst>
            </p:cNvPr>
            <p:cNvSpPr/>
            <p:nvPr/>
          </p:nvSpPr>
          <p:spPr>
            <a:xfrm>
              <a:off x="1538972" y="3038948"/>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80" name="Rectángulo 43">
              <a:extLst>
                <a:ext uri="{FF2B5EF4-FFF2-40B4-BE49-F238E27FC236}">
                  <a16:creationId xmlns:a16="http://schemas.microsoft.com/office/drawing/2014/main" id="{3CB21BF8-8E52-7E46-96A4-EB430251B896}"/>
                </a:ext>
              </a:extLst>
            </p:cNvPr>
            <p:cNvSpPr/>
            <p:nvPr/>
          </p:nvSpPr>
          <p:spPr>
            <a:xfrm>
              <a:off x="1538972" y="3223451"/>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9,00</a:t>
              </a:r>
              <a:endParaRPr lang="es-ES" sz="1200" b="1" dirty="0">
                <a:solidFill>
                  <a:schemeClr val="tx1">
                    <a:lumMod val="95000"/>
                    <a:lumOff val="5000"/>
                  </a:schemeClr>
                </a:solidFill>
              </a:endParaRPr>
            </a:p>
          </p:txBody>
        </p:sp>
      </p:grpSp>
      <p:grpSp>
        <p:nvGrpSpPr>
          <p:cNvPr id="81" name="Grupo 13">
            <a:extLst>
              <a:ext uri="{FF2B5EF4-FFF2-40B4-BE49-F238E27FC236}">
                <a16:creationId xmlns:a16="http://schemas.microsoft.com/office/drawing/2014/main" id="{0B42F907-E939-DB4A-8CFF-2B7B99880488}"/>
              </a:ext>
            </a:extLst>
          </p:cNvPr>
          <p:cNvGrpSpPr>
            <a:grpSpLocks/>
          </p:cNvGrpSpPr>
          <p:nvPr/>
        </p:nvGrpSpPr>
        <p:grpSpPr bwMode="auto">
          <a:xfrm>
            <a:off x="5717018" y="2416322"/>
            <a:ext cx="444500" cy="446088"/>
            <a:chOff x="1538973" y="3038946"/>
            <a:chExt cx="576066" cy="576064"/>
          </a:xfrm>
        </p:grpSpPr>
        <p:sp>
          <p:nvSpPr>
            <p:cNvPr id="82" name="Elipse 37">
              <a:extLst>
                <a:ext uri="{FF2B5EF4-FFF2-40B4-BE49-F238E27FC236}">
                  <a16:creationId xmlns:a16="http://schemas.microsoft.com/office/drawing/2014/main" id="{98FFB60A-51F8-574D-9559-D80340CE604D}"/>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84" name="Rectángulo 38">
              <a:extLst>
                <a:ext uri="{FF2B5EF4-FFF2-40B4-BE49-F238E27FC236}">
                  <a16:creationId xmlns:a16="http://schemas.microsoft.com/office/drawing/2014/main" id="{97C71CB3-09BD-D643-8053-1779F1B56F92}"/>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7,00</a:t>
              </a:r>
              <a:endParaRPr lang="es-ES" sz="1200" b="1" dirty="0">
                <a:solidFill>
                  <a:schemeClr val="tx1">
                    <a:lumMod val="95000"/>
                    <a:lumOff val="5000"/>
                  </a:schemeClr>
                </a:solidFill>
              </a:endParaRPr>
            </a:p>
          </p:txBody>
        </p:sp>
      </p:grpSp>
      <p:grpSp>
        <p:nvGrpSpPr>
          <p:cNvPr id="85" name="Grupo 13">
            <a:extLst>
              <a:ext uri="{FF2B5EF4-FFF2-40B4-BE49-F238E27FC236}">
                <a16:creationId xmlns:a16="http://schemas.microsoft.com/office/drawing/2014/main" id="{7FEF1C1E-707A-C24E-9C88-50A0D8B6F56E}"/>
              </a:ext>
            </a:extLst>
          </p:cNvPr>
          <p:cNvGrpSpPr>
            <a:grpSpLocks/>
          </p:cNvGrpSpPr>
          <p:nvPr/>
        </p:nvGrpSpPr>
        <p:grpSpPr bwMode="auto">
          <a:xfrm>
            <a:off x="5717018" y="2988770"/>
            <a:ext cx="444500" cy="446088"/>
            <a:chOff x="1538973" y="3038946"/>
            <a:chExt cx="576066" cy="576064"/>
          </a:xfrm>
        </p:grpSpPr>
        <p:sp>
          <p:nvSpPr>
            <p:cNvPr id="86" name="Elipse 92">
              <a:extLst>
                <a:ext uri="{FF2B5EF4-FFF2-40B4-BE49-F238E27FC236}">
                  <a16:creationId xmlns:a16="http://schemas.microsoft.com/office/drawing/2014/main" id="{32276898-444A-F940-A11F-E0B3FD66EA64}"/>
                </a:ext>
              </a:extLst>
            </p:cNvPr>
            <p:cNvSpPr/>
            <p:nvPr/>
          </p:nvSpPr>
          <p:spPr>
            <a:xfrm>
              <a:off x="1538973" y="3038946"/>
              <a:ext cx="576066"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a:p>
          </p:txBody>
        </p:sp>
        <p:sp>
          <p:nvSpPr>
            <p:cNvPr id="97" name="Rectángulo 93">
              <a:extLst>
                <a:ext uri="{FF2B5EF4-FFF2-40B4-BE49-F238E27FC236}">
                  <a16:creationId xmlns:a16="http://schemas.microsoft.com/office/drawing/2014/main" id="{71722B3E-5002-CC4D-B01D-96B3B8571716}"/>
                </a:ext>
              </a:extLst>
            </p:cNvPr>
            <p:cNvSpPr/>
            <p:nvPr/>
          </p:nvSpPr>
          <p:spPr>
            <a:xfrm>
              <a:off x="1538973" y="3223450"/>
              <a:ext cx="576066" cy="237806"/>
            </a:xfrm>
            <a:prstGeom prst="rect">
              <a:avLst/>
            </a:prstGeom>
          </p:spPr>
          <p:txBody>
            <a:bodyPr lIns="0" tIns="0" rIns="0" bIns="0" anchor="ctr">
              <a:spAutoFit/>
            </a:bodyPr>
            <a:lstStyle/>
            <a:p>
              <a:pPr algn="ctr">
                <a:defRPr/>
              </a:pPr>
              <a:r>
                <a:rPr lang="es-ES" sz="1200" b="1" dirty="0">
                  <a:solidFill>
                    <a:schemeClr val="tx1">
                      <a:lumMod val="95000"/>
                      <a:lumOff val="5000"/>
                    </a:schemeClr>
                  </a:solidFill>
                  <a:latin typeface="Arial" panose="020B0604020202020204" pitchFamily="34" charset="0"/>
                </a:rPr>
                <a:t>3,00</a:t>
              </a:r>
              <a:endParaRPr lang="es-ES" sz="1200" b="1" dirty="0">
                <a:solidFill>
                  <a:schemeClr val="tx1">
                    <a:lumMod val="95000"/>
                    <a:lumOff val="5000"/>
                  </a:schemeClr>
                </a:solidFill>
              </a:endParaRPr>
            </a:p>
          </p:txBody>
        </p:sp>
      </p:grpSp>
      <p:pic>
        <p:nvPicPr>
          <p:cNvPr id="98" name="Imatge 97"/>
          <p:cNvPicPr>
            <a:picLocks noChangeAspect="1"/>
          </p:cNvPicPr>
          <p:nvPr/>
        </p:nvPicPr>
        <p:blipFill>
          <a:blip r:embed="rId3"/>
          <a:stretch>
            <a:fillRect/>
          </a:stretch>
        </p:blipFill>
        <p:spPr>
          <a:xfrm>
            <a:off x="7020272" y="2862410"/>
            <a:ext cx="688338" cy="688338"/>
          </a:xfrm>
          <a:prstGeom prst="rect">
            <a:avLst/>
          </a:prstGeom>
        </p:spPr>
      </p:pic>
      <p:cxnSp>
        <p:nvCxnSpPr>
          <p:cNvPr id="99" name="Connector de fletxa recta 98"/>
          <p:cNvCxnSpPr/>
          <p:nvPr/>
        </p:nvCxnSpPr>
        <p:spPr>
          <a:xfrm>
            <a:off x="6289342" y="3206579"/>
            <a:ext cx="7026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0" name="Grupo 150">
            <a:extLst>
              <a:ext uri="{FF2B5EF4-FFF2-40B4-BE49-F238E27FC236}">
                <a16:creationId xmlns:a16="http://schemas.microsoft.com/office/drawing/2014/main" id="{F5FC7CC4-15A4-4B44-99EC-936556D92281}"/>
              </a:ext>
            </a:extLst>
          </p:cNvPr>
          <p:cNvGrpSpPr>
            <a:grpSpLocks/>
          </p:cNvGrpSpPr>
          <p:nvPr/>
        </p:nvGrpSpPr>
        <p:grpSpPr bwMode="auto">
          <a:xfrm>
            <a:off x="5934502" y="3907569"/>
            <a:ext cx="782637" cy="782638"/>
            <a:chOff x="1538973" y="3038946"/>
            <a:chExt cx="576066" cy="576064"/>
          </a:xfrm>
        </p:grpSpPr>
        <p:sp>
          <p:nvSpPr>
            <p:cNvPr id="101" name="Elipse 151">
              <a:extLst>
                <a:ext uri="{FF2B5EF4-FFF2-40B4-BE49-F238E27FC236}">
                  <a16:creationId xmlns:a16="http://schemas.microsoft.com/office/drawing/2014/main" id="{B4A8BE35-1FB1-CE42-BA8E-68BED8E9C655}"/>
                </a:ext>
              </a:extLst>
            </p:cNvPr>
            <p:cNvSpPr/>
            <p:nvPr/>
          </p:nvSpPr>
          <p:spPr>
            <a:xfrm>
              <a:off x="1538973" y="3038946"/>
              <a:ext cx="576066" cy="5760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102" name="Rectángulo 152">
              <a:extLst>
                <a:ext uri="{FF2B5EF4-FFF2-40B4-BE49-F238E27FC236}">
                  <a16:creationId xmlns:a16="http://schemas.microsoft.com/office/drawing/2014/main" id="{90830724-0D38-8E4F-A34D-3DC515AA6E99}"/>
                </a:ext>
              </a:extLst>
            </p:cNvPr>
            <p:cNvSpPr>
              <a:spLocks noChangeArrowheads="1"/>
            </p:cNvSpPr>
            <p:nvPr/>
          </p:nvSpPr>
          <p:spPr bwMode="auto">
            <a:xfrm>
              <a:off x="1538973" y="3274373"/>
              <a:ext cx="576063" cy="13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s-ES" altLang="es-ES" sz="1200" b="1" dirty="0">
                  <a:solidFill>
                    <a:schemeClr val="bg1"/>
                  </a:solidFill>
                </a:rPr>
                <a:t>NO APTE</a:t>
              </a:r>
              <a:endParaRPr lang="es-ES" altLang="es-ES" sz="1200" b="1"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46352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ítol 1">
            <a:extLst>
              <a:ext uri="{FF2B5EF4-FFF2-40B4-BE49-F238E27FC236}">
                <a16:creationId xmlns:a16="http://schemas.microsoft.com/office/drawing/2014/main" id="{56C8DDFB-9FD2-0F49-B01E-C74BCCCDE170}"/>
              </a:ext>
            </a:extLst>
          </p:cNvPr>
          <p:cNvSpPr>
            <a:spLocks noGrp="1"/>
          </p:cNvSpPr>
          <p:nvPr>
            <p:ph type="title"/>
          </p:nvPr>
        </p:nvSpPr>
        <p:spPr>
          <a:xfrm>
            <a:off x="354948" y="409932"/>
            <a:ext cx="8570912" cy="506412"/>
          </a:xfrm>
        </p:spPr>
        <p:txBody>
          <a:bodyPr/>
          <a:lstStyle/>
          <a:p>
            <a:pPr eaLnBrk="1" hangingPunct="1"/>
            <a:r>
              <a:rPr lang="ca-ES" altLang="ca-ES" dirty="0"/>
              <a:t>PAU +25 / 45: Reserva i millora de fases</a:t>
            </a:r>
          </a:p>
        </p:txBody>
      </p:sp>
      <p:sp>
        <p:nvSpPr>
          <p:cNvPr id="48132" name="Contenidor de número de diapositiva 1">
            <a:extLst>
              <a:ext uri="{FF2B5EF4-FFF2-40B4-BE49-F238E27FC236}">
                <a16:creationId xmlns:a16="http://schemas.microsoft.com/office/drawing/2014/main" id="{8BC8860D-1805-4B4D-A122-5CEAEADDE26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DB3638BD-B829-E949-B11B-804B6D8FB31D}" type="slidenum">
              <a:rPr lang="ca-ES" altLang="ca-ES" smtClean="0">
                <a:solidFill>
                  <a:srgbClr val="898989"/>
                </a:solidFill>
              </a:rPr>
              <a:pPr>
                <a:spcBef>
                  <a:spcPct val="0"/>
                </a:spcBef>
                <a:buClrTx/>
                <a:buFontTx/>
                <a:buNone/>
              </a:pPr>
              <a:t>23</a:t>
            </a:fld>
            <a:endParaRPr lang="ca-ES" altLang="ca-ES">
              <a:solidFill>
                <a:srgbClr val="898989"/>
              </a:solidFill>
            </a:endParaRPr>
          </a:p>
        </p:txBody>
      </p:sp>
      <p:sp>
        <p:nvSpPr>
          <p:cNvPr id="53" name="Rectangle 52"/>
          <p:cNvSpPr/>
          <p:nvPr/>
        </p:nvSpPr>
        <p:spPr>
          <a:xfrm>
            <a:off x="368485" y="1448832"/>
            <a:ext cx="8425404" cy="3333157"/>
          </a:xfrm>
          <a:prstGeom prst="rect">
            <a:avLst/>
          </a:prstGeom>
        </p:spPr>
        <p:txBody>
          <a:bodyPr wrap="square">
            <a:spAutoFit/>
          </a:bodyPr>
          <a:lstStyle/>
          <a:p>
            <a:pPr marL="285750" indent="-285750" algn="just">
              <a:lnSpc>
                <a:spcPct val="107000"/>
              </a:lnSpc>
              <a:spcBef>
                <a:spcPts val="600"/>
              </a:spcBef>
              <a:spcAft>
                <a:spcPts val="0"/>
              </a:spcAft>
              <a:buFont typeface="Wingdings" panose="05000000000000000000" pitchFamily="2" charset="2"/>
              <a:buChar char="Ø"/>
            </a:pPr>
            <a:r>
              <a:rPr lang="ca-ES" sz="1650" dirty="0">
                <a:solidFill>
                  <a:srgbClr val="C00000"/>
                </a:solidFill>
                <a:latin typeface="Arial" panose="020B0604020202020204" pitchFamily="34" charset="0"/>
                <a:ea typeface="Calibri" panose="020F0502020204030204" pitchFamily="34" charset="0"/>
              </a:rPr>
              <a:t>Millora de la qualificació final: </a:t>
            </a:r>
            <a:r>
              <a:rPr lang="ca-ES" sz="1650" dirty="0">
                <a:latin typeface="Arial" panose="020B0604020202020204" pitchFamily="34" charset="0"/>
                <a:ea typeface="Calibri" panose="020F0502020204030204" pitchFamily="34" charset="0"/>
              </a:rPr>
              <a:t>Pot ser</a:t>
            </a:r>
            <a:r>
              <a:rPr lang="ca-ES" sz="1650" dirty="0">
                <a:latin typeface="Arial" panose="020B0604020202020204" pitchFamily="34" charset="0"/>
                <a:ea typeface="Times New Roman" panose="02020603050405020304" pitchFamily="18" charset="0"/>
              </a:rPr>
              <a:t> de la fase general, o de la fase específica o d’ambdues i sempre es conserva la nota més alta.</a:t>
            </a:r>
            <a:endParaRPr lang="ca-ES" sz="1650" dirty="0">
              <a:latin typeface="Arial" panose="020B0604020202020204" pitchFamily="34" charset="0"/>
              <a:ea typeface="Calibri" panose="020F0502020204030204" pitchFamily="34" charset="0"/>
            </a:endParaRPr>
          </a:p>
          <a:p>
            <a:pPr marL="285750" indent="-285750" algn="just">
              <a:lnSpc>
                <a:spcPct val="107000"/>
              </a:lnSpc>
              <a:spcBef>
                <a:spcPts val="600"/>
              </a:spcBef>
              <a:spcAft>
                <a:spcPts val="0"/>
              </a:spcAft>
              <a:buFont typeface="Wingdings" panose="05000000000000000000" pitchFamily="2" charset="2"/>
              <a:buChar char="Ø"/>
            </a:pPr>
            <a:r>
              <a:rPr lang="ca-ES" sz="1650" dirty="0">
                <a:solidFill>
                  <a:srgbClr val="C00000"/>
                </a:solidFill>
                <a:latin typeface="Arial" panose="020B0604020202020204" pitchFamily="34" charset="0"/>
                <a:ea typeface="Calibri" panose="020F0502020204030204" pitchFamily="34" charset="0"/>
              </a:rPr>
              <a:t>Canviar d’opció:</a:t>
            </a:r>
            <a:r>
              <a:rPr lang="ca-ES" sz="1650" dirty="0">
                <a:latin typeface="Arial" panose="020B0604020202020204" pitchFamily="34" charset="0"/>
                <a:ea typeface="Times New Roman" panose="02020603050405020304" pitchFamily="18" charset="0"/>
              </a:rPr>
              <a:t> Reservar la qualificació de la fase general i fer les matèries de la nova opció.</a:t>
            </a:r>
          </a:p>
          <a:p>
            <a:pPr marL="285750" indent="-285750" algn="just">
              <a:lnSpc>
                <a:spcPct val="107000"/>
              </a:lnSpc>
              <a:spcBef>
                <a:spcPts val="600"/>
              </a:spcBef>
              <a:buFont typeface="Wingdings" panose="05000000000000000000" pitchFamily="2" charset="2"/>
              <a:buChar char="Ø"/>
            </a:pPr>
            <a:r>
              <a:rPr lang="ca-ES" sz="1650" dirty="0">
                <a:solidFill>
                  <a:srgbClr val="C00000"/>
                </a:solidFill>
                <a:latin typeface="Arial" panose="020B0604020202020204" pitchFamily="34" charset="0"/>
              </a:rPr>
              <a:t> Millora de nota d’una de les fases: </a:t>
            </a:r>
            <a:r>
              <a:rPr lang="ca-ES" sz="1650" dirty="0">
                <a:latin typeface="Arial" panose="020B0604020202020204" pitchFamily="34" charset="0"/>
              </a:rPr>
              <a:t>Recuperar la nota de la fase aprovada i només examinar la fase suspesa o a millorar.</a:t>
            </a:r>
          </a:p>
          <a:p>
            <a:pPr marL="285750" indent="-285750" algn="just">
              <a:lnSpc>
                <a:spcPct val="107000"/>
              </a:lnSpc>
              <a:spcBef>
                <a:spcPts val="600"/>
              </a:spcBef>
              <a:spcAft>
                <a:spcPts val="0"/>
              </a:spcAft>
              <a:buFont typeface="Wingdings" panose="05000000000000000000" pitchFamily="2" charset="2"/>
              <a:buChar char="Ø"/>
            </a:pPr>
            <a:r>
              <a:rPr lang="ca-ES" sz="1650" dirty="0">
                <a:solidFill>
                  <a:srgbClr val="C00000"/>
                </a:solidFill>
                <a:latin typeface="Arial" panose="020B0604020202020204" pitchFamily="34" charset="0"/>
              </a:rPr>
              <a:t>Reservar la nota d’una fase ja aprovada:</a:t>
            </a:r>
            <a:r>
              <a:rPr lang="ca-ES" sz="1650" dirty="0">
                <a:latin typeface="Arial" panose="020B0604020202020204" pitchFamily="34" charset="0"/>
                <a:ea typeface="Times New Roman" panose="02020603050405020304" pitchFamily="18" charset="0"/>
              </a:rPr>
              <a:t> </a:t>
            </a:r>
          </a:p>
          <a:p>
            <a:pPr marL="742950" lvl="1" indent="-285750" algn="just">
              <a:lnSpc>
                <a:spcPct val="107000"/>
              </a:lnSpc>
              <a:spcBef>
                <a:spcPts val="600"/>
              </a:spcBef>
              <a:spcAft>
                <a:spcPts val="0"/>
              </a:spcAft>
              <a:buFont typeface="Wingdings" panose="05000000000000000000" pitchFamily="2" charset="2"/>
              <a:buChar char="q"/>
            </a:pPr>
            <a:r>
              <a:rPr lang="ca-ES" sz="1650" dirty="0">
                <a:latin typeface="Arial" panose="020B0604020202020204" pitchFamily="34" charset="0"/>
                <a:ea typeface="Times New Roman" panose="02020603050405020304" pitchFamily="18" charset="0"/>
              </a:rPr>
              <a:t>La qualificació de la fase ha de ser igual o superior a 5 punts. </a:t>
            </a:r>
          </a:p>
          <a:p>
            <a:pPr marL="742950" lvl="1" indent="-285750" algn="just">
              <a:lnSpc>
                <a:spcPct val="107000"/>
              </a:lnSpc>
              <a:spcBef>
                <a:spcPts val="600"/>
              </a:spcBef>
              <a:spcAft>
                <a:spcPts val="0"/>
              </a:spcAft>
              <a:buFont typeface="Wingdings" panose="05000000000000000000" pitchFamily="2" charset="2"/>
              <a:buChar char="q"/>
            </a:pPr>
            <a:r>
              <a:rPr lang="ca-ES" sz="1650" dirty="0">
                <a:latin typeface="Arial" panose="020B0604020202020204" pitchFamily="34" charset="0"/>
                <a:ea typeface="Times New Roman" panose="02020603050405020304" pitchFamily="18" charset="0"/>
              </a:rPr>
              <a:t>Durada de 3 anys. </a:t>
            </a:r>
          </a:p>
          <a:p>
            <a:pPr marL="742950" lvl="1" indent="-285750" algn="just">
              <a:lnSpc>
                <a:spcPct val="107000"/>
              </a:lnSpc>
              <a:spcBef>
                <a:spcPts val="600"/>
              </a:spcBef>
              <a:spcAft>
                <a:spcPts val="0"/>
              </a:spcAft>
              <a:buFont typeface="Wingdings" panose="05000000000000000000" pitchFamily="2" charset="2"/>
              <a:buChar char="q"/>
            </a:pPr>
            <a:r>
              <a:rPr lang="ca-ES" sz="1650" dirty="0">
                <a:latin typeface="Arial" panose="020B0604020202020204" pitchFamily="34" charset="0"/>
                <a:ea typeface="Calibri" panose="020F0502020204030204" pitchFamily="34" charset="0"/>
              </a:rPr>
              <a:t>Quan et matriculis hauràs de fer constar la fase que vols reservar.</a:t>
            </a:r>
          </a:p>
        </p:txBody>
      </p:sp>
      <p:grpSp>
        <p:nvGrpSpPr>
          <p:cNvPr id="54" name="Agrupa 14">
            <a:extLst>
              <a:ext uri="{FF2B5EF4-FFF2-40B4-BE49-F238E27FC236}">
                <a16:creationId xmlns:a16="http://schemas.microsoft.com/office/drawing/2014/main" id="{CAD5378D-AE55-8440-906F-C17ED54DC34D}"/>
              </a:ext>
            </a:extLst>
          </p:cNvPr>
          <p:cNvGrpSpPr>
            <a:grpSpLocks/>
          </p:cNvGrpSpPr>
          <p:nvPr/>
        </p:nvGrpSpPr>
        <p:grpSpPr bwMode="auto">
          <a:xfrm>
            <a:off x="7753350" y="3717032"/>
            <a:ext cx="828675" cy="828675"/>
            <a:chOff x="1899720" y="3581657"/>
            <a:chExt cx="828163" cy="828163"/>
          </a:xfrm>
        </p:grpSpPr>
        <p:pic>
          <p:nvPicPr>
            <p:cNvPr id="55" name="Imatge 7">
              <a:extLst>
                <a:ext uri="{FF2B5EF4-FFF2-40B4-BE49-F238E27FC236}">
                  <a16:creationId xmlns:a16="http://schemas.microsoft.com/office/drawing/2014/main" id="{7A01C278-D659-7D42-AD01-1F6DBD855DC5}"/>
                </a:ext>
              </a:extLst>
            </p:cNvPr>
            <p:cNvPicPr>
              <a:picLocks noChangeAspect="1"/>
            </p:cNvPicPr>
            <p:nvPr/>
          </p:nvPicPr>
          <p:blipFill>
            <a:blip r:embed="rId3" cstate="print">
              <a:extLst>
                <a:ext uri="{28A0092B-C50C-407E-A947-70E740481C1C}">
                  <a14:useLocalDpi xmlns:a14="http://schemas.microsoft.com/office/drawing/2010/main" val="0"/>
                </a:ext>
              </a:extLst>
            </a:blip>
            <a:srcRect b="15730"/>
            <a:stretch>
              <a:fillRect/>
            </a:stretch>
          </p:blipFill>
          <p:spPr bwMode="auto">
            <a:xfrm>
              <a:off x="2043142" y="3755585"/>
              <a:ext cx="563859" cy="47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55">
              <a:extLst>
                <a:ext uri="{FF2B5EF4-FFF2-40B4-BE49-F238E27FC236}">
                  <a16:creationId xmlns:a16="http://schemas.microsoft.com/office/drawing/2014/main" id="{3D1F43FD-8FEE-4C4B-A077-120B62C4B25A}"/>
                </a:ext>
              </a:extLst>
            </p:cNvPr>
            <p:cNvSpPr/>
            <p:nvPr/>
          </p:nvSpPr>
          <p:spPr>
            <a:xfrm>
              <a:off x="1899720" y="3581657"/>
              <a:ext cx="828163" cy="828163"/>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sp>
        <p:nvSpPr>
          <p:cNvPr id="2" name="Rectangle 1"/>
          <p:cNvSpPr/>
          <p:nvPr/>
        </p:nvSpPr>
        <p:spPr>
          <a:xfrm>
            <a:off x="326068" y="4985946"/>
            <a:ext cx="8425404" cy="972254"/>
          </a:xfrm>
          <a:prstGeom prst="rect">
            <a:avLst/>
          </a:prstGeom>
        </p:spPr>
        <p:txBody>
          <a:bodyPr wrap="square">
            <a:spAutoFit/>
          </a:bodyPr>
          <a:lstStyle/>
          <a:p>
            <a:pPr marL="285750" indent="-285750" algn="just">
              <a:lnSpc>
                <a:spcPct val="107000"/>
              </a:lnSpc>
              <a:spcBef>
                <a:spcPts val="600"/>
              </a:spcBef>
              <a:spcAft>
                <a:spcPts val="0"/>
              </a:spcAft>
              <a:buFont typeface="Wingdings" panose="05000000000000000000" pitchFamily="2" charset="2"/>
              <a:buChar char="Ø"/>
            </a:pPr>
            <a:r>
              <a:rPr lang="ca-ES" sz="1650" dirty="0">
                <a:solidFill>
                  <a:srgbClr val="C00000"/>
                </a:solidFill>
                <a:latin typeface="Arial" panose="020B0604020202020204" pitchFamily="34" charset="0"/>
                <a:ea typeface="Calibri" panose="020F0502020204030204" pitchFamily="34" charset="0"/>
              </a:rPr>
              <a:t>Part escrita: </a:t>
            </a:r>
            <a:r>
              <a:rPr lang="ca-ES" sz="1650" dirty="0">
                <a:latin typeface="Arial" panose="020B0604020202020204" pitchFamily="34" charset="0"/>
                <a:ea typeface="Calibri" panose="020F0502020204030204" pitchFamily="34" charset="0"/>
              </a:rPr>
              <a:t>Validesa indefinida</a:t>
            </a:r>
            <a:r>
              <a:rPr lang="ca-ES" sz="1650" dirty="0">
                <a:latin typeface="Arial" panose="020B0604020202020204" pitchFamily="34" charset="0"/>
                <a:ea typeface="Times New Roman" panose="02020603050405020304" pitchFamily="18" charset="0"/>
              </a:rPr>
              <a:t>. N</a:t>
            </a:r>
            <a:r>
              <a:rPr lang="fr-FR" sz="1650" dirty="0">
                <a:latin typeface="Arial" panose="020B0604020202020204" pitchFamily="34" charset="0"/>
              </a:rPr>
              <a:t>ombre il·limitat de convocatòries per millorar nota.</a:t>
            </a:r>
            <a:r>
              <a:rPr lang="ca-ES" sz="1650" dirty="0">
                <a:latin typeface="Arial" panose="020B0604020202020204" pitchFamily="34" charset="0"/>
                <a:ea typeface="Times New Roman" panose="02020603050405020304" pitchFamily="18" charset="0"/>
              </a:rPr>
              <a:t> </a:t>
            </a:r>
            <a:endParaRPr lang="ca-ES" sz="1650" dirty="0">
              <a:latin typeface="Arial" panose="020B0604020202020204" pitchFamily="34" charset="0"/>
              <a:ea typeface="Calibri" panose="020F0502020204030204" pitchFamily="34" charset="0"/>
            </a:endParaRPr>
          </a:p>
          <a:p>
            <a:pPr marL="285750" indent="-285750" algn="just">
              <a:lnSpc>
                <a:spcPct val="107000"/>
              </a:lnSpc>
              <a:spcBef>
                <a:spcPts val="600"/>
              </a:spcBef>
              <a:spcAft>
                <a:spcPts val="0"/>
              </a:spcAft>
              <a:buFont typeface="Wingdings" panose="05000000000000000000" pitchFamily="2" charset="2"/>
              <a:buChar char="Ø"/>
            </a:pPr>
            <a:r>
              <a:rPr lang="ca-ES" sz="1650" dirty="0">
                <a:solidFill>
                  <a:srgbClr val="C00000"/>
                </a:solidFill>
                <a:latin typeface="Arial" panose="020B0604020202020204" pitchFamily="34" charset="0"/>
                <a:ea typeface="Calibri" panose="020F0502020204030204" pitchFamily="34" charset="0"/>
              </a:rPr>
              <a:t>Entrevista:</a:t>
            </a:r>
            <a:r>
              <a:rPr lang="ca-ES" sz="1650" dirty="0">
                <a:latin typeface="Arial" panose="020B0604020202020204" pitchFamily="34" charset="0"/>
                <a:ea typeface="Calibri" panose="020F0502020204030204" pitchFamily="34" charset="0"/>
              </a:rPr>
              <a:t> la qualificació d’apte té validesa 3 anys </a:t>
            </a:r>
            <a:r>
              <a:rPr lang="ca-ES" sz="1650" dirty="0">
                <a:latin typeface="Arial" panose="020B0604020202020204" pitchFamily="34" charset="0"/>
              </a:rPr>
              <a:t>i, sempre, a petició de la persona interessada</a:t>
            </a:r>
            <a:r>
              <a:rPr lang="ca-ES" sz="1700" dirty="0">
                <a:latin typeface="Arial" panose="020B0604020202020204" pitchFamily="34" charset="0"/>
              </a:rPr>
              <a:t>.</a:t>
            </a:r>
            <a:endParaRPr lang="ca-ES" sz="1700" dirty="0">
              <a:latin typeface="Arial" panose="020B0604020202020204" pitchFamily="34" charset="0"/>
              <a:ea typeface="Times New Roman" panose="02020603050405020304" pitchFamily="18" charset="0"/>
            </a:endParaRPr>
          </a:p>
        </p:txBody>
      </p:sp>
      <p:sp>
        <p:nvSpPr>
          <p:cNvPr id="3" name="Rectangle 2"/>
          <p:cNvSpPr/>
          <p:nvPr/>
        </p:nvSpPr>
        <p:spPr>
          <a:xfrm>
            <a:off x="326068" y="4725144"/>
            <a:ext cx="1037463" cy="400110"/>
          </a:xfrm>
          <a:prstGeom prst="rect">
            <a:avLst/>
          </a:prstGeom>
        </p:spPr>
        <p:txBody>
          <a:bodyPr wrap="none">
            <a:spAutoFit/>
          </a:bodyPr>
          <a:lstStyle/>
          <a:p>
            <a:r>
              <a:rPr lang="ca-ES" altLang="ca-ES" sz="2000" b="1" dirty="0">
                <a:solidFill>
                  <a:srgbClr val="C00000"/>
                </a:solidFill>
                <a:latin typeface="Arial" panose="020B0604020202020204" pitchFamily="34" charset="0"/>
              </a:rPr>
              <a:t>MG 45:</a:t>
            </a:r>
            <a:endParaRPr lang="ca-ES" sz="2000" b="1" dirty="0">
              <a:solidFill>
                <a:srgbClr val="C00000"/>
              </a:solidFill>
              <a:latin typeface="Arial" panose="020B0604020202020204" pitchFamily="34" charset="0"/>
            </a:endParaRPr>
          </a:p>
        </p:txBody>
      </p:sp>
      <p:sp>
        <p:nvSpPr>
          <p:cNvPr id="10" name="Rectangle 9"/>
          <p:cNvSpPr/>
          <p:nvPr/>
        </p:nvSpPr>
        <p:spPr>
          <a:xfrm>
            <a:off x="326069" y="1122281"/>
            <a:ext cx="1037463" cy="400110"/>
          </a:xfrm>
          <a:prstGeom prst="rect">
            <a:avLst/>
          </a:prstGeom>
        </p:spPr>
        <p:txBody>
          <a:bodyPr wrap="none">
            <a:spAutoFit/>
          </a:bodyPr>
          <a:lstStyle/>
          <a:p>
            <a:r>
              <a:rPr lang="ca-ES" altLang="ca-ES" sz="2000" b="1" dirty="0">
                <a:solidFill>
                  <a:srgbClr val="C00000"/>
                </a:solidFill>
                <a:latin typeface="Arial" panose="020B0604020202020204" pitchFamily="34" charset="0"/>
              </a:rPr>
              <a:t>MG 25:</a:t>
            </a:r>
            <a:endParaRPr lang="ca-ES" sz="2000" b="1" dirty="0">
              <a:solidFill>
                <a:srgbClr val="C0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ítol 1">
            <a:extLst>
              <a:ext uri="{FF2B5EF4-FFF2-40B4-BE49-F238E27FC236}">
                <a16:creationId xmlns:a16="http://schemas.microsoft.com/office/drawing/2014/main" id="{E354219E-4E61-CC40-A507-A7A96545EA36}"/>
              </a:ext>
            </a:extLst>
          </p:cNvPr>
          <p:cNvSpPr>
            <a:spLocks noGrp="1"/>
          </p:cNvSpPr>
          <p:nvPr>
            <p:ph type="title"/>
          </p:nvPr>
        </p:nvSpPr>
        <p:spPr/>
        <p:txBody>
          <a:bodyPr/>
          <a:lstStyle/>
          <a:p>
            <a:pPr eaLnBrk="1" hangingPunct="1"/>
            <a:r>
              <a:rPr lang="ca-ES" altLang="ca-ES" dirty="0"/>
              <a:t>PAU +25 /45: revisió de qualificacions</a:t>
            </a:r>
          </a:p>
        </p:txBody>
      </p:sp>
      <p:sp>
        <p:nvSpPr>
          <p:cNvPr id="28674" name="Contenidor de número de diapositiva 2">
            <a:extLst>
              <a:ext uri="{FF2B5EF4-FFF2-40B4-BE49-F238E27FC236}">
                <a16:creationId xmlns:a16="http://schemas.microsoft.com/office/drawing/2014/main" id="{9A082E1C-E3B1-B14D-90FD-B4B8B4FD6B77}"/>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13B8A03-D60A-0142-BB61-FCFA2BBDEE8C}" type="slidenum">
              <a:rPr lang="ca-ES" altLang="ca-ES" smtClean="0">
                <a:solidFill>
                  <a:srgbClr val="898989"/>
                </a:solidFill>
              </a:rPr>
              <a:pPr>
                <a:spcBef>
                  <a:spcPct val="0"/>
                </a:spcBef>
                <a:buClrTx/>
                <a:buFontTx/>
                <a:buNone/>
              </a:pPr>
              <a:t>24</a:t>
            </a:fld>
            <a:endParaRPr lang="ca-ES" altLang="ca-ES">
              <a:solidFill>
                <a:srgbClr val="898989"/>
              </a:solidFill>
            </a:endParaRPr>
          </a:p>
        </p:txBody>
      </p:sp>
      <p:grpSp>
        <p:nvGrpSpPr>
          <p:cNvPr id="28678" name="Agrupa 12">
            <a:extLst>
              <a:ext uri="{FF2B5EF4-FFF2-40B4-BE49-F238E27FC236}">
                <a16:creationId xmlns:a16="http://schemas.microsoft.com/office/drawing/2014/main" id="{E2F5B3A3-36AA-3149-8C34-7CCEC62786C5}"/>
              </a:ext>
            </a:extLst>
          </p:cNvPr>
          <p:cNvGrpSpPr>
            <a:grpSpLocks/>
          </p:cNvGrpSpPr>
          <p:nvPr/>
        </p:nvGrpSpPr>
        <p:grpSpPr bwMode="auto">
          <a:xfrm>
            <a:off x="1115616" y="2996952"/>
            <a:ext cx="828675" cy="828675"/>
            <a:chOff x="791509" y="3573016"/>
            <a:chExt cx="828163" cy="828163"/>
          </a:xfrm>
        </p:grpSpPr>
        <p:pic>
          <p:nvPicPr>
            <p:cNvPr id="28687" name="Imatge 4">
              <a:extLst>
                <a:ext uri="{FF2B5EF4-FFF2-40B4-BE49-F238E27FC236}">
                  <a16:creationId xmlns:a16="http://schemas.microsoft.com/office/drawing/2014/main" id="{2E2DC54E-5A8F-4F41-90C9-573BDB7BD128}"/>
                </a:ext>
              </a:extLst>
            </p:cNvPr>
            <p:cNvPicPr>
              <a:picLocks noChangeAspect="1"/>
            </p:cNvPicPr>
            <p:nvPr/>
          </p:nvPicPr>
          <p:blipFill>
            <a:blip r:embed="rId2" cstate="print">
              <a:extLst>
                <a:ext uri="{28A0092B-C50C-407E-A947-70E740481C1C}">
                  <a14:useLocalDpi xmlns:a14="http://schemas.microsoft.com/office/drawing/2010/main" val="0"/>
                </a:ext>
              </a:extLst>
            </a:blip>
            <a:srcRect b="29596"/>
            <a:stretch>
              <a:fillRect/>
            </a:stretch>
          </p:blipFill>
          <p:spPr bwMode="auto">
            <a:xfrm>
              <a:off x="847576" y="3645024"/>
              <a:ext cx="746217" cy="52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B9A9C30-2E93-C64C-BB28-76B8967170CB}"/>
                </a:ext>
              </a:extLst>
            </p:cNvPr>
            <p:cNvSpPr/>
            <p:nvPr/>
          </p:nvSpPr>
          <p:spPr>
            <a:xfrm>
              <a:off x="791509" y="3573016"/>
              <a:ext cx="828163" cy="828163"/>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sp>
        <p:nvSpPr>
          <p:cNvPr id="28680" name="QuadreDeText 2">
            <a:extLst>
              <a:ext uri="{FF2B5EF4-FFF2-40B4-BE49-F238E27FC236}">
                <a16:creationId xmlns:a16="http://schemas.microsoft.com/office/drawing/2014/main" id="{9C891E5E-2014-7645-99CF-0A8AF5F02276}"/>
              </a:ext>
            </a:extLst>
          </p:cNvPr>
          <p:cNvSpPr txBox="1">
            <a:spLocks noChangeArrowheads="1"/>
          </p:cNvSpPr>
          <p:nvPr/>
        </p:nvSpPr>
        <p:spPr bwMode="auto">
          <a:xfrm>
            <a:off x="3059832" y="2636912"/>
            <a:ext cx="625945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600"/>
              </a:spcAft>
            </a:pPr>
            <a:r>
              <a:rPr lang="ca-ES" altLang="ca-ES" dirty="0"/>
              <a:t>Correcció per un professor diferent</a:t>
            </a:r>
          </a:p>
          <a:p>
            <a:pPr eaLnBrk="1" hangingPunct="1">
              <a:spcBef>
                <a:spcPts val="600"/>
              </a:spcBef>
              <a:spcAft>
                <a:spcPts val="600"/>
              </a:spcAft>
            </a:pPr>
            <a:r>
              <a:rPr lang="ca-ES" altLang="ca-ES" b="1" dirty="0"/>
              <a:t>Nova qualificació: </a:t>
            </a:r>
            <a:r>
              <a:rPr lang="ca-ES" altLang="ca-ES" dirty="0"/>
              <a:t>mitjana aritmètica </a:t>
            </a:r>
            <a:br>
              <a:rPr lang="ca-ES" altLang="ca-ES" dirty="0"/>
            </a:br>
            <a:r>
              <a:rPr lang="ca-ES" altLang="ca-ES" dirty="0"/>
              <a:t>entre la primera i la segona correcció</a:t>
            </a:r>
          </a:p>
          <a:p>
            <a:pPr eaLnBrk="1" hangingPunct="1">
              <a:spcBef>
                <a:spcPts val="600"/>
              </a:spcBef>
              <a:spcAft>
                <a:spcPts val="600"/>
              </a:spcAft>
            </a:pPr>
            <a:r>
              <a:rPr lang="ca-ES" altLang="ca-ES" b="1" dirty="0">
                <a:sym typeface="Symbol" pitchFamily="2" charset="2"/>
              </a:rPr>
              <a:t>Qualificació final: </a:t>
            </a:r>
            <a:r>
              <a:rPr lang="ca-ES" altLang="ca-ES" dirty="0">
                <a:sym typeface="Symbol" pitchFamily="2" charset="2"/>
              </a:rPr>
              <a:t>igual, superior </a:t>
            </a:r>
            <a:br>
              <a:rPr lang="ca-ES" altLang="ca-ES" dirty="0">
                <a:sym typeface="Symbol" pitchFamily="2" charset="2"/>
              </a:rPr>
            </a:br>
            <a:r>
              <a:rPr lang="ca-ES" altLang="ca-ES" dirty="0">
                <a:sym typeface="Symbol" pitchFamily="2" charset="2"/>
              </a:rPr>
              <a:t>o inferior a la qualificació inicial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56078" y="521592"/>
            <a:ext cx="8570912" cy="506412"/>
          </a:xfrm>
        </p:spPr>
        <p:txBody>
          <a:bodyPr/>
          <a:lstStyle/>
          <a:p>
            <a:r>
              <a:rPr lang="ca-ES" sz="2000" dirty="0"/>
              <a:t>Informació per al dia de la prova</a:t>
            </a:r>
          </a:p>
        </p:txBody>
      </p:sp>
      <p:sp>
        <p:nvSpPr>
          <p:cNvPr id="3" name="Contenidor de contingut 2"/>
          <p:cNvSpPr>
            <a:spLocks noGrp="1"/>
          </p:cNvSpPr>
          <p:nvPr>
            <p:ph idx="1"/>
          </p:nvPr>
        </p:nvSpPr>
        <p:spPr>
          <a:xfrm>
            <a:off x="379029" y="1196752"/>
            <a:ext cx="8464072" cy="4335025"/>
          </a:xfrm>
        </p:spPr>
        <p:txBody>
          <a:bodyPr/>
          <a:lstStyle/>
          <a:p>
            <a:pPr algn="just">
              <a:lnSpc>
                <a:spcPct val="150000"/>
              </a:lnSpc>
              <a:buFont typeface="Wingdings" panose="05000000000000000000" pitchFamily="2" charset="2"/>
              <a:buChar char="Ø"/>
            </a:pPr>
            <a:r>
              <a:rPr lang="ca-ES" sz="1700" dirty="0"/>
              <a:t>Has de portar sempre el DNI, NIE o passaport per tal d'identificar-te.</a:t>
            </a:r>
          </a:p>
          <a:p>
            <a:pPr algn="just">
              <a:lnSpc>
                <a:spcPct val="150000"/>
              </a:lnSpc>
              <a:buFont typeface="Wingdings" panose="05000000000000000000" pitchFamily="2" charset="2"/>
              <a:buChar char="Ø"/>
            </a:pPr>
            <a:r>
              <a:rPr lang="ca-ES" sz="1700" dirty="0"/>
              <a:t>Pots sol·licitar justificant d’assistència al president/a del tribunal</a:t>
            </a:r>
            <a:endParaRPr lang="ca-ES" altLang="ca-ES" sz="1700" dirty="0">
              <a:solidFill>
                <a:srgbClr val="000000"/>
              </a:solidFill>
              <a:latin typeface="Arial" charset="0"/>
            </a:endParaRPr>
          </a:p>
          <a:p>
            <a:pPr algn="just">
              <a:lnSpc>
                <a:spcPct val="150000"/>
              </a:lnSpc>
              <a:buFont typeface="Wingdings" panose="05000000000000000000" pitchFamily="2" charset="2"/>
              <a:buChar char="Ø"/>
            </a:pPr>
            <a:r>
              <a:rPr lang="ca-ES" altLang="ca-ES" sz="1700" dirty="0">
                <a:solidFill>
                  <a:srgbClr val="000000"/>
                </a:solidFill>
                <a:latin typeface="Arial" charset="0"/>
              </a:rPr>
              <a:t>No es pot respondre amb llapis ni amb tinta </a:t>
            </a:r>
            <a:r>
              <a:rPr lang="ca-ES" altLang="ca-ES" sz="1700" dirty="0">
                <a:solidFill>
                  <a:srgbClr val="FF0000"/>
                </a:solidFill>
                <a:latin typeface="Arial" charset="0"/>
              </a:rPr>
              <a:t>vermella</a:t>
            </a:r>
            <a:r>
              <a:rPr lang="ca-ES" altLang="ca-ES" sz="1700" dirty="0">
                <a:solidFill>
                  <a:srgbClr val="C00000"/>
                </a:solidFill>
                <a:latin typeface="Arial" charset="0"/>
              </a:rPr>
              <a:t> </a:t>
            </a:r>
            <a:r>
              <a:rPr lang="ca-ES" altLang="ca-ES" sz="1700" dirty="0">
                <a:solidFill>
                  <a:srgbClr val="000000"/>
                </a:solidFill>
                <a:latin typeface="Arial" charset="0"/>
              </a:rPr>
              <a:t>ni</a:t>
            </a:r>
            <a:r>
              <a:rPr lang="ca-ES" altLang="ca-ES" sz="1700" dirty="0">
                <a:solidFill>
                  <a:srgbClr val="C00000"/>
                </a:solidFill>
                <a:latin typeface="Arial" charset="0"/>
              </a:rPr>
              <a:t> </a:t>
            </a:r>
            <a:r>
              <a:rPr lang="ca-ES" altLang="ca-ES" sz="1700" dirty="0">
                <a:solidFill>
                  <a:srgbClr val="00B050"/>
                </a:solidFill>
                <a:latin typeface="Arial" charset="0"/>
              </a:rPr>
              <a:t>verda</a:t>
            </a:r>
          </a:p>
          <a:p>
            <a:pPr algn="just">
              <a:lnSpc>
                <a:spcPct val="150000"/>
              </a:lnSpc>
              <a:buFont typeface="Wingdings" panose="05000000000000000000" pitchFamily="2" charset="2"/>
              <a:buChar char="Ø"/>
            </a:pPr>
            <a:r>
              <a:rPr lang="ca-ES" altLang="ca-ES" sz="1700" dirty="0">
                <a:solidFill>
                  <a:srgbClr val="000000"/>
                </a:solidFill>
                <a:latin typeface="Arial" charset="0"/>
              </a:rPr>
              <a:t>No es pot fer servir el </a:t>
            </a:r>
            <a:r>
              <a:rPr lang="ca-ES" altLang="ca-ES" sz="1700" i="1" dirty="0" err="1">
                <a:solidFill>
                  <a:srgbClr val="000000"/>
                </a:solidFill>
                <a:latin typeface="Arial" charset="0"/>
              </a:rPr>
              <a:t>tippex</a:t>
            </a:r>
            <a:endParaRPr lang="ca-ES" altLang="ca-ES" sz="1700" i="1" dirty="0">
              <a:solidFill>
                <a:srgbClr val="000000"/>
              </a:solidFill>
              <a:latin typeface="Arial" charset="0"/>
            </a:endParaRPr>
          </a:p>
          <a:p>
            <a:pPr algn="just">
              <a:lnSpc>
                <a:spcPct val="150000"/>
              </a:lnSpc>
              <a:buFont typeface="Wingdings" panose="05000000000000000000" pitchFamily="2" charset="2"/>
              <a:buChar char="Ø"/>
            </a:pPr>
            <a:r>
              <a:rPr lang="ca-ES" altLang="ca-ES" sz="1700" dirty="0"/>
              <a:t>Prova amb quadern de resposta propi. No es poden utilitzar fulls en blanc addicionals.</a:t>
            </a:r>
          </a:p>
          <a:p>
            <a:pPr algn="just">
              <a:lnSpc>
                <a:spcPct val="150000"/>
              </a:lnSpc>
              <a:buFont typeface="Wingdings" panose="05000000000000000000" pitchFamily="2" charset="2"/>
              <a:buChar char="Ø"/>
            </a:pPr>
            <a:r>
              <a:rPr lang="ca-ES" altLang="ca-ES" sz="1700" dirty="0"/>
              <a:t>Només es pot utilitzar regla i calculadora en les matèries que ho requereixin (Dibuix tècnic, Economia de l’empresa, Estadística, Física, Matemàtiques i Química).</a:t>
            </a:r>
          </a:p>
          <a:p>
            <a:pPr algn="just">
              <a:lnSpc>
                <a:spcPct val="150000"/>
              </a:lnSpc>
              <a:buFont typeface="Wingdings" panose="05000000000000000000" pitchFamily="2" charset="2"/>
              <a:buChar char="Ø"/>
            </a:pPr>
            <a:r>
              <a:rPr lang="ca-ES" altLang="ca-ES" sz="1700" dirty="0"/>
              <a:t>No s’autoritzarà l’ús de calculadores ni d’altres aparells que portin informació emmagatzemada o puguin transmetre-la.</a:t>
            </a:r>
          </a:p>
        </p:txBody>
      </p:sp>
      <p:sp>
        <p:nvSpPr>
          <p:cNvPr id="5" name="Contenidor de número de diapositiva 4"/>
          <p:cNvSpPr>
            <a:spLocks noGrp="1"/>
          </p:cNvSpPr>
          <p:nvPr>
            <p:ph type="sldNum" sz="quarter" idx="14"/>
          </p:nvPr>
        </p:nvSpPr>
        <p:spPr/>
        <p:txBody>
          <a:bodyPr/>
          <a:lstStyle/>
          <a:p>
            <a:pPr>
              <a:defRPr/>
            </a:pPr>
            <a:fld id="{233D0DAD-6FA8-A546-B7E5-F01E17833B68}" type="slidenum">
              <a:rPr lang="ca-ES" altLang="ca-ES" smtClean="0"/>
              <a:pPr>
                <a:defRPr/>
              </a:pPr>
              <a:t>25</a:t>
            </a:fld>
            <a:endParaRPr lang="ca-ES" altLang="ca-ES"/>
          </a:p>
        </p:txBody>
      </p:sp>
    </p:spTree>
    <p:extLst>
      <p:ext uri="{BB962C8B-B14F-4D97-AF65-F5344CB8AC3E}">
        <p14:creationId xmlns:p14="http://schemas.microsoft.com/office/powerpoint/2010/main" val="44200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idor de text 2">
            <a:extLst>
              <a:ext uri="{FF2B5EF4-FFF2-40B4-BE49-F238E27FC236}">
                <a16:creationId xmlns:a16="http://schemas.microsoft.com/office/drawing/2014/main" id="{4BCAB229-FD82-8147-8364-3D5EB46BFE8A}"/>
              </a:ext>
            </a:extLst>
          </p:cNvPr>
          <p:cNvSpPr>
            <a:spLocks noGrp="1"/>
          </p:cNvSpPr>
          <p:nvPr>
            <p:ph type="body" sz="quarter" idx="13"/>
          </p:nvPr>
        </p:nvSpPr>
        <p:spPr>
          <a:xfrm>
            <a:off x="1033463" y="1341438"/>
            <a:ext cx="7167562" cy="1295400"/>
          </a:xfrm>
        </p:spPr>
        <p:txBody>
          <a:bodyPr/>
          <a:lstStyle/>
          <a:p>
            <a:pPr algn="ctr"/>
            <a:r>
              <a:rPr lang="ca-ES" altLang="ca-ES" sz="3600"/>
              <a:t>No és permès l’ús de mòbils ni d’altres dispositius electrònics</a:t>
            </a:r>
          </a:p>
        </p:txBody>
      </p:sp>
      <p:sp>
        <p:nvSpPr>
          <p:cNvPr id="32770" name="Títol 3">
            <a:extLst>
              <a:ext uri="{FF2B5EF4-FFF2-40B4-BE49-F238E27FC236}">
                <a16:creationId xmlns:a16="http://schemas.microsoft.com/office/drawing/2014/main" id="{CFFCFDFA-ADB9-0843-8749-84DC05F769B8}"/>
              </a:ext>
            </a:extLst>
          </p:cNvPr>
          <p:cNvSpPr>
            <a:spLocks noGrp="1"/>
          </p:cNvSpPr>
          <p:nvPr>
            <p:ph type="title"/>
          </p:nvPr>
        </p:nvSpPr>
        <p:spPr/>
        <p:txBody>
          <a:bodyPr/>
          <a:lstStyle/>
          <a:p>
            <a:r>
              <a:rPr lang="ca-ES" altLang="ca-ES" dirty="0"/>
              <a:t>Informació dia de la prova</a:t>
            </a:r>
          </a:p>
        </p:txBody>
      </p:sp>
      <p:sp>
        <p:nvSpPr>
          <p:cNvPr id="32771" name="Contenidor de número de diapositiva 1">
            <a:extLst>
              <a:ext uri="{FF2B5EF4-FFF2-40B4-BE49-F238E27FC236}">
                <a16:creationId xmlns:a16="http://schemas.microsoft.com/office/drawing/2014/main" id="{0808D4AC-6E63-304F-931A-16B4BC1A00B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65A39C76-DB35-A34F-AC48-23295A67103F}" type="slidenum">
              <a:rPr lang="ca-ES" altLang="ca-ES" smtClean="0">
                <a:solidFill>
                  <a:srgbClr val="898989"/>
                </a:solidFill>
              </a:rPr>
              <a:pPr>
                <a:spcBef>
                  <a:spcPct val="0"/>
                </a:spcBef>
                <a:buClrTx/>
                <a:buFontTx/>
                <a:buNone/>
              </a:pPr>
              <a:t>26</a:t>
            </a:fld>
            <a:endParaRPr lang="ca-ES" altLang="ca-ES">
              <a:solidFill>
                <a:srgbClr val="898989"/>
              </a:solidFill>
            </a:endParaRPr>
          </a:p>
        </p:txBody>
      </p:sp>
      <p:pic>
        <p:nvPicPr>
          <p:cNvPr id="32772" name="Imatge 3">
            <a:extLst>
              <a:ext uri="{FF2B5EF4-FFF2-40B4-BE49-F238E27FC236}">
                <a16:creationId xmlns:a16="http://schemas.microsoft.com/office/drawing/2014/main" id="{07D5F176-99BC-474C-9EB5-75D125B0FC36}"/>
              </a:ext>
            </a:extLst>
          </p:cNvPr>
          <p:cNvPicPr>
            <a:picLocks noChangeAspect="1"/>
          </p:cNvPicPr>
          <p:nvPr/>
        </p:nvPicPr>
        <p:blipFill>
          <a:blip r:embed="rId2" cstate="print">
            <a:extLst>
              <a:ext uri="{28A0092B-C50C-407E-A947-70E740481C1C}">
                <a14:useLocalDpi xmlns:a14="http://schemas.microsoft.com/office/drawing/2010/main" val="0"/>
              </a:ext>
            </a:extLst>
          </a:blip>
          <a:srcRect b="15489"/>
          <a:stretch>
            <a:fillRect/>
          </a:stretch>
        </p:blipFill>
        <p:spPr bwMode="auto">
          <a:xfrm>
            <a:off x="673100" y="3216275"/>
            <a:ext cx="16795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Imatge 4">
            <a:extLst>
              <a:ext uri="{FF2B5EF4-FFF2-40B4-BE49-F238E27FC236}">
                <a16:creationId xmlns:a16="http://schemas.microsoft.com/office/drawing/2014/main" id="{B48CD349-B118-F04A-AA8B-B594ECF718E5}"/>
              </a:ext>
            </a:extLst>
          </p:cNvPr>
          <p:cNvPicPr>
            <a:picLocks noChangeAspect="1"/>
          </p:cNvPicPr>
          <p:nvPr/>
        </p:nvPicPr>
        <p:blipFill>
          <a:blip r:embed="rId3" cstate="print">
            <a:extLst>
              <a:ext uri="{28A0092B-C50C-407E-A947-70E740481C1C}">
                <a14:useLocalDpi xmlns:a14="http://schemas.microsoft.com/office/drawing/2010/main" val="0"/>
              </a:ext>
            </a:extLst>
          </a:blip>
          <a:srcRect b="15720"/>
          <a:stretch>
            <a:fillRect/>
          </a:stretch>
        </p:blipFill>
        <p:spPr bwMode="auto">
          <a:xfrm>
            <a:off x="6686550" y="3246438"/>
            <a:ext cx="165893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Imatge 5">
            <a:extLst>
              <a:ext uri="{FF2B5EF4-FFF2-40B4-BE49-F238E27FC236}">
                <a16:creationId xmlns:a16="http://schemas.microsoft.com/office/drawing/2014/main" id="{5F576D1B-802B-6643-A14C-457028AAB88E}"/>
              </a:ext>
            </a:extLst>
          </p:cNvPr>
          <p:cNvPicPr>
            <a:picLocks noChangeAspect="1"/>
          </p:cNvPicPr>
          <p:nvPr/>
        </p:nvPicPr>
        <p:blipFill>
          <a:blip r:embed="rId4" cstate="print">
            <a:extLst>
              <a:ext uri="{28A0092B-C50C-407E-A947-70E740481C1C}">
                <a14:useLocalDpi xmlns:a14="http://schemas.microsoft.com/office/drawing/2010/main" val="0"/>
              </a:ext>
            </a:extLst>
          </a:blip>
          <a:srcRect b="16660"/>
          <a:stretch>
            <a:fillRect/>
          </a:stretch>
        </p:blipFill>
        <p:spPr bwMode="auto">
          <a:xfrm>
            <a:off x="3789363" y="3246438"/>
            <a:ext cx="16303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idor de text 2">
            <a:extLst>
              <a:ext uri="{FF2B5EF4-FFF2-40B4-BE49-F238E27FC236}">
                <a16:creationId xmlns:a16="http://schemas.microsoft.com/office/drawing/2014/main" id="{970ABFFB-FC35-2043-8423-4E67F8921ACD}"/>
              </a:ext>
            </a:extLst>
          </p:cNvPr>
          <p:cNvSpPr txBox="1">
            <a:spLocks/>
          </p:cNvSpPr>
          <p:nvPr/>
        </p:nvSpPr>
        <p:spPr bwMode="auto">
          <a:xfrm>
            <a:off x="752475" y="5038725"/>
            <a:ext cx="1516063" cy="550863"/>
          </a:xfrm>
          <a:prstGeom prst="rect">
            <a:avLst/>
          </a:prstGeom>
          <a:noFill/>
          <a:ln>
            <a:noFill/>
          </a:ln>
        </p:spPr>
        <p:txBody>
          <a:bodyPr>
            <a:normAutofit fontScale="92500" lnSpcReduction="20000"/>
          </a:bodyPr>
          <a:lstStyle>
            <a:lvl1pPr marL="0" indent="0" algn="l" rtl="0" eaLnBrk="0" fontAlgn="base" hangingPunct="0">
              <a:spcBef>
                <a:spcPct val="20000"/>
              </a:spcBef>
              <a:spcAft>
                <a:spcPct val="0"/>
              </a:spcAft>
              <a:buClr>
                <a:srgbClr val="C00000"/>
              </a:buClr>
              <a:buFontTx/>
              <a:buNone/>
              <a:defRPr sz="2200" b="1"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ca-ES" altLang="ca-ES" sz="1800" dirty="0">
                <a:solidFill>
                  <a:srgbClr val="C00000"/>
                </a:solidFill>
              </a:rPr>
              <a:t>Rellotges intel·ligents</a:t>
            </a:r>
          </a:p>
        </p:txBody>
      </p:sp>
      <p:sp>
        <p:nvSpPr>
          <p:cNvPr id="32776" name="Contenidor de text 2">
            <a:extLst>
              <a:ext uri="{FF2B5EF4-FFF2-40B4-BE49-F238E27FC236}">
                <a16:creationId xmlns:a16="http://schemas.microsoft.com/office/drawing/2014/main" id="{696ED80D-345C-684A-9DC9-651C6A8DDB2B}"/>
              </a:ext>
            </a:extLst>
          </p:cNvPr>
          <p:cNvSpPr txBox="1">
            <a:spLocks/>
          </p:cNvSpPr>
          <p:nvPr/>
        </p:nvSpPr>
        <p:spPr bwMode="auto">
          <a:xfrm>
            <a:off x="3860800" y="5038725"/>
            <a:ext cx="15144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buFontTx/>
              <a:buNone/>
            </a:pPr>
            <a:r>
              <a:rPr lang="ca-ES" altLang="ca-ES" b="1">
                <a:solidFill>
                  <a:srgbClr val="C00000"/>
                </a:solidFill>
              </a:rPr>
              <a:t>Mòbils</a:t>
            </a:r>
          </a:p>
        </p:txBody>
      </p:sp>
      <p:sp>
        <p:nvSpPr>
          <p:cNvPr id="32777" name="Contenidor de text 2">
            <a:extLst>
              <a:ext uri="{FF2B5EF4-FFF2-40B4-BE49-F238E27FC236}">
                <a16:creationId xmlns:a16="http://schemas.microsoft.com/office/drawing/2014/main" id="{D80FA11A-54AD-E04D-9A4F-75BB3D83706A}"/>
              </a:ext>
            </a:extLst>
          </p:cNvPr>
          <p:cNvSpPr txBox="1">
            <a:spLocks/>
          </p:cNvSpPr>
          <p:nvPr/>
        </p:nvSpPr>
        <p:spPr bwMode="auto">
          <a:xfrm>
            <a:off x="6678613" y="5038725"/>
            <a:ext cx="151606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buFontTx/>
              <a:buNone/>
            </a:pPr>
            <a:r>
              <a:rPr lang="ca-ES" altLang="ca-ES" b="1">
                <a:solidFill>
                  <a:srgbClr val="C00000"/>
                </a:solidFill>
              </a:rPr>
              <a:t>Bolígrafs digitals</a:t>
            </a:r>
          </a:p>
          <a:p>
            <a:pPr algn="ctr">
              <a:buFontTx/>
              <a:buNone/>
            </a:pPr>
            <a:endParaRPr lang="ca-ES" altLang="ca-ES" b="1">
              <a:solidFill>
                <a:srgbClr val="C00000"/>
              </a:solidFill>
            </a:endParaRPr>
          </a:p>
        </p:txBody>
      </p:sp>
      <p:cxnSp>
        <p:nvCxnSpPr>
          <p:cNvPr id="8" name="Connector recte 7">
            <a:extLst>
              <a:ext uri="{FF2B5EF4-FFF2-40B4-BE49-F238E27FC236}">
                <a16:creationId xmlns:a16="http://schemas.microsoft.com/office/drawing/2014/main" id="{2CAC3BF7-17C9-4F42-B46D-9C4DB4AB5B99}"/>
              </a:ext>
            </a:extLst>
          </p:cNvPr>
          <p:cNvCxnSpPr/>
          <p:nvPr/>
        </p:nvCxnSpPr>
        <p:spPr>
          <a:xfrm>
            <a:off x="611188" y="2992438"/>
            <a:ext cx="1728787" cy="17272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nector recte 19">
            <a:extLst>
              <a:ext uri="{FF2B5EF4-FFF2-40B4-BE49-F238E27FC236}">
                <a16:creationId xmlns:a16="http://schemas.microsoft.com/office/drawing/2014/main" id="{1CE346BE-ED6C-644B-899C-7983ECFB5505}"/>
              </a:ext>
            </a:extLst>
          </p:cNvPr>
          <p:cNvCxnSpPr/>
          <p:nvPr/>
        </p:nvCxnSpPr>
        <p:spPr>
          <a:xfrm>
            <a:off x="3740150" y="3060700"/>
            <a:ext cx="1728788" cy="17287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ctor recte 20">
            <a:extLst>
              <a:ext uri="{FF2B5EF4-FFF2-40B4-BE49-F238E27FC236}">
                <a16:creationId xmlns:a16="http://schemas.microsoft.com/office/drawing/2014/main" id="{5071DD35-6CF8-D340-9008-00836858F908}"/>
              </a:ext>
            </a:extLst>
          </p:cNvPr>
          <p:cNvCxnSpPr/>
          <p:nvPr/>
        </p:nvCxnSpPr>
        <p:spPr>
          <a:xfrm>
            <a:off x="6473825" y="3016250"/>
            <a:ext cx="1727200" cy="17272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ol 1">
            <a:extLst>
              <a:ext uri="{FF2B5EF4-FFF2-40B4-BE49-F238E27FC236}">
                <a16:creationId xmlns:a16="http://schemas.microsoft.com/office/drawing/2014/main" id="{4B98B4A0-E200-A847-BA7E-13409D1E7D01}"/>
              </a:ext>
            </a:extLst>
          </p:cNvPr>
          <p:cNvSpPr txBox="1">
            <a:spLocks/>
          </p:cNvSpPr>
          <p:nvPr/>
        </p:nvSpPr>
        <p:spPr bwMode="auto">
          <a:xfrm>
            <a:off x="1493838" y="2492896"/>
            <a:ext cx="6156325" cy="1440160"/>
          </a:xfrm>
          <a:prstGeom prst="rect">
            <a:avLst/>
          </a:prstGeom>
          <a:solidFill>
            <a:schemeClr val="bg1"/>
          </a:solidFill>
          <a:ln w="34925">
            <a:solidFill>
              <a:srgbClr val="C00000"/>
            </a:solidFill>
            <a:miter lim="800000"/>
            <a:headEnd/>
            <a:tailEnd/>
          </a:ln>
        </p:spPr>
        <p:txBody>
          <a:bodyPr anchor="ct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sz="3600" b="1" dirty="0">
                <a:solidFill>
                  <a:srgbClr val="C00000"/>
                </a:solidFill>
              </a:rPr>
              <a:t>Admissió a la universitat </a:t>
            </a:r>
          </a:p>
          <a:p>
            <a:pPr algn="ctr" eaLnBrk="1" hangingPunct="1">
              <a:spcBef>
                <a:spcPct val="0"/>
              </a:spcBef>
              <a:buClrTx/>
              <a:buFontTx/>
              <a:buNone/>
            </a:pPr>
            <a:r>
              <a:rPr lang="ca-ES" altLang="ca-ES" sz="3600" b="1" dirty="0">
                <a:solidFill>
                  <a:srgbClr val="C00000"/>
                </a:solidFill>
              </a:rPr>
              <a:t>per a més grans de 40 anys</a:t>
            </a:r>
          </a:p>
        </p:txBody>
      </p:sp>
    </p:spTree>
    <p:extLst>
      <p:ext uri="{BB962C8B-B14F-4D97-AF65-F5344CB8AC3E}">
        <p14:creationId xmlns:p14="http://schemas.microsoft.com/office/powerpoint/2010/main" val="176403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a:extLst>
              <a:ext uri="{FF2B5EF4-FFF2-40B4-BE49-F238E27FC236}">
                <a16:creationId xmlns:a16="http://schemas.microsoft.com/office/drawing/2014/main" id="{179822D7-3DAE-7443-B6D8-2FE5A2CB97EC}"/>
              </a:ext>
            </a:extLst>
          </p:cNvPr>
          <p:cNvSpPr txBox="1">
            <a:spLocks noChangeArrowheads="1"/>
          </p:cNvSpPr>
          <p:nvPr/>
        </p:nvSpPr>
        <p:spPr bwMode="auto">
          <a:xfrm>
            <a:off x="3779912" y="3363708"/>
            <a:ext cx="2160588" cy="5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C00000"/>
              </a:buClr>
              <a:buFont typeface="Wingdings 2" pitchFamily="2" charset="2"/>
              <a:buNone/>
              <a:defRPr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ca-ES" altLang="ca-ES" sz="2000" b="1" dirty="0">
                <a:solidFill>
                  <a:srgbClr val="C00000"/>
                </a:solidFill>
                <a:ea typeface="ＭＳ Ｐゴシック" panose="020B0600070205080204" pitchFamily="34" charset="-128"/>
              </a:rPr>
              <a:t>Estructura</a:t>
            </a:r>
          </a:p>
        </p:txBody>
      </p:sp>
      <p:sp>
        <p:nvSpPr>
          <p:cNvPr id="43" name="Títol 1">
            <a:extLst>
              <a:ext uri="{FF2B5EF4-FFF2-40B4-BE49-F238E27FC236}">
                <a16:creationId xmlns:a16="http://schemas.microsoft.com/office/drawing/2014/main" id="{2917F36E-230C-F742-94BB-971AAF9C3D63}"/>
              </a:ext>
            </a:extLst>
          </p:cNvPr>
          <p:cNvSpPr txBox="1">
            <a:spLocks/>
          </p:cNvSpPr>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Arial" charset="0"/>
                <a:cs typeface="Arial" pitchFamily="34" charset="0"/>
              </a:defRPr>
            </a:lvl1pPr>
            <a:lvl2pPr algn="l" rtl="0" eaLnBrk="0" fontAlgn="base" hangingPunct="0">
              <a:spcBef>
                <a:spcPct val="0"/>
              </a:spcBef>
              <a:spcAft>
                <a:spcPct val="0"/>
              </a:spcAft>
              <a:defRPr sz="2400" b="1">
                <a:solidFill>
                  <a:srgbClr val="C00000"/>
                </a:solidFill>
                <a:latin typeface="Arial" charset="0"/>
                <a:ea typeface="Arial" charset="0"/>
                <a:cs typeface="Arial" charset="0"/>
              </a:defRPr>
            </a:lvl2pPr>
            <a:lvl3pPr algn="l" rtl="0" eaLnBrk="0" fontAlgn="base" hangingPunct="0">
              <a:spcBef>
                <a:spcPct val="0"/>
              </a:spcBef>
              <a:spcAft>
                <a:spcPct val="0"/>
              </a:spcAft>
              <a:defRPr sz="2400" b="1">
                <a:solidFill>
                  <a:srgbClr val="C00000"/>
                </a:solidFill>
                <a:latin typeface="Arial" charset="0"/>
                <a:ea typeface="Arial" charset="0"/>
                <a:cs typeface="Arial" charset="0"/>
              </a:defRPr>
            </a:lvl3pPr>
            <a:lvl4pPr algn="l" rtl="0" eaLnBrk="0" fontAlgn="base" hangingPunct="0">
              <a:spcBef>
                <a:spcPct val="0"/>
              </a:spcBef>
              <a:spcAft>
                <a:spcPct val="0"/>
              </a:spcAft>
              <a:defRPr sz="2400" b="1">
                <a:solidFill>
                  <a:srgbClr val="C00000"/>
                </a:solidFill>
                <a:latin typeface="Arial" charset="0"/>
                <a:ea typeface="Arial" charset="0"/>
                <a:cs typeface="Arial" charset="0"/>
              </a:defRPr>
            </a:lvl4pPr>
            <a:lvl5pPr algn="l" rtl="0" eaLnBrk="0" fontAlgn="base" hangingPunct="0">
              <a:spcBef>
                <a:spcPct val="0"/>
              </a:spcBef>
              <a:spcAft>
                <a:spcPct val="0"/>
              </a:spcAft>
              <a:defRPr sz="2400" b="1">
                <a:solidFill>
                  <a:srgbClr val="C00000"/>
                </a:solidFill>
                <a:latin typeface="Arial" charset="0"/>
                <a:ea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eaLnBrk="1" hangingPunct="1"/>
            <a:r>
              <a:rPr lang="ca-ES" altLang="ca-ES" dirty="0"/>
              <a:t>Admissió +40</a:t>
            </a:r>
          </a:p>
        </p:txBody>
      </p:sp>
      <p:sp>
        <p:nvSpPr>
          <p:cNvPr id="45" name="Rectangle 12">
            <a:extLst>
              <a:ext uri="{FF2B5EF4-FFF2-40B4-BE49-F238E27FC236}">
                <a16:creationId xmlns:a16="http://schemas.microsoft.com/office/drawing/2014/main" id="{6A2759F3-9204-E640-8EE3-5C2EB4E81B18}"/>
              </a:ext>
            </a:extLst>
          </p:cNvPr>
          <p:cNvSpPr/>
          <p:nvPr/>
        </p:nvSpPr>
        <p:spPr>
          <a:xfrm>
            <a:off x="4716016" y="4013858"/>
            <a:ext cx="345638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ca-ES" b="1" dirty="0">
                <a:solidFill>
                  <a:srgbClr val="C00000"/>
                </a:solidFill>
                <a:ea typeface="ＭＳ Ｐゴシック" charset="-128"/>
              </a:rPr>
              <a:t>Entrevista </a:t>
            </a:r>
          </a:p>
          <a:p>
            <a:pPr>
              <a:defRPr/>
            </a:pPr>
            <a:r>
              <a:rPr lang="ca-ES" b="1" dirty="0">
                <a:ea typeface="ＭＳ Ｐゴシック" charset="-128"/>
              </a:rPr>
              <a:t>(apte/no apte)</a:t>
            </a:r>
          </a:p>
        </p:txBody>
      </p:sp>
      <p:sp>
        <p:nvSpPr>
          <p:cNvPr id="48" name="Rectangle 2">
            <a:extLst>
              <a:ext uri="{FF2B5EF4-FFF2-40B4-BE49-F238E27FC236}">
                <a16:creationId xmlns:a16="http://schemas.microsoft.com/office/drawing/2014/main" id="{D20699BA-41C9-F74F-AB40-12C1F2DF28F5}"/>
              </a:ext>
            </a:extLst>
          </p:cNvPr>
          <p:cNvSpPr txBox="1">
            <a:spLocks noChangeArrowheads="1"/>
          </p:cNvSpPr>
          <p:nvPr/>
        </p:nvSpPr>
        <p:spPr bwMode="auto">
          <a:xfrm>
            <a:off x="3356148" y="1429418"/>
            <a:ext cx="2017168" cy="591443"/>
          </a:xfrm>
          <a:prstGeom prst="rect">
            <a:avLst/>
          </a:prstGeom>
          <a:noFill/>
          <a:ln w="25400">
            <a:noFill/>
            <a:bevel/>
          </a:ln>
        </p:spPr>
        <p:txBody>
          <a:bodyPr/>
          <a:lstStyle>
            <a:lvl1pPr marL="0" indent="0" algn="l" rtl="0" eaLnBrk="0" fontAlgn="base" hangingPunct="0">
              <a:spcBef>
                <a:spcPct val="20000"/>
              </a:spcBef>
              <a:spcAft>
                <a:spcPct val="0"/>
              </a:spcAft>
              <a:buClr>
                <a:srgbClr val="C00000"/>
              </a:buClr>
              <a:buFont typeface="Wingdings 2" panose="05020102010507070707" pitchFamily="18" charset="2"/>
              <a:buNone/>
              <a:defRPr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defRPr/>
            </a:pPr>
            <a:r>
              <a:rPr lang="ca-ES" sz="2000" b="1" dirty="0">
                <a:solidFill>
                  <a:srgbClr val="C00000"/>
                </a:solidFill>
                <a:ea typeface="ＭＳ Ｐゴシック" charset="-128"/>
              </a:rPr>
              <a:t>Convocatòria</a:t>
            </a:r>
          </a:p>
        </p:txBody>
      </p:sp>
      <p:sp>
        <p:nvSpPr>
          <p:cNvPr id="49" name="Rectangle 18">
            <a:extLst>
              <a:ext uri="{FF2B5EF4-FFF2-40B4-BE49-F238E27FC236}">
                <a16:creationId xmlns:a16="http://schemas.microsoft.com/office/drawing/2014/main" id="{485A9AD2-2824-224B-BD4B-CB9D788DB95B}"/>
              </a:ext>
            </a:extLst>
          </p:cNvPr>
          <p:cNvSpPr>
            <a:spLocks/>
          </p:cNvSpPr>
          <p:nvPr/>
        </p:nvSpPr>
        <p:spPr>
          <a:xfrm>
            <a:off x="3419872" y="2022709"/>
            <a:ext cx="1889720" cy="384661"/>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p>
            <a:pPr indent="-342900">
              <a:defRPr/>
            </a:pPr>
            <a:r>
              <a:rPr lang="ca-ES" b="1" dirty="0">
                <a:ea typeface="ＭＳ Ｐゴシック" charset="-128"/>
              </a:rPr>
              <a:t>Única</a:t>
            </a:r>
            <a:br>
              <a:rPr lang="ca-ES" dirty="0">
                <a:ea typeface="ＭＳ Ｐゴシック" charset="-128"/>
              </a:rPr>
            </a:br>
            <a:endParaRPr lang="ca-ES" dirty="0">
              <a:ea typeface="ＭＳ Ｐゴシック" charset="-128"/>
            </a:endParaRPr>
          </a:p>
        </p:txBody>
      </p:sp>
      <p:pic>
        <p:nvPicPr>
          <p:cNvPr id="54" name="Gráfico 53">
            <a:extLst>
              <a:ext uri="{FF2B5EF4-FFF2-40B4-BE49-F238E27FC236}">
                <a16:creationId xmlns:a16="http://schemas.microsoft.com/office/drawing/2014/main" id="{13375292-10F4-AD49-AAE3-2FFAB77AC1B8}"/>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300" t="2754" r="14300" b="23750"/>
          <a:stretch/>
        </p:blipFill>
        <p:spPr>
          <a:xfrm flipH="1">
            <a:off x="2627784" y="3284984"/>
            <a:ext cx="533706" cy="543778"/>
          </a:xfrm>
          <a:prstGeom prst="rect">
            <a:avLst/>
          </a:prstGeom>
        </p:spPr>
      </p:pic>
      <p:pic>
        <p:nvPicPr>
          <p:cNvPr id="55" name="Gráfico 54">
            <a:extLst>
              <a:ext uri="{FF2B5EF4-FFF2-40B4-BE49-F238E27FC236}">
                <a16:creationId xmlns:a16="http://schemas.microsoft.com/office/drawing/2014/main" id="{6DAE11D0-5C8D-9541-B140-F3262D0A823D}"/>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16225"/>
          <a:stretch/>
        </p:blipFill>
        <p:spPr>
          <a:xfrm>
            <a:off x="2411760" y="1761737"/>
            <a:ext cx="770676" cy="645633"/>
          </a:xfrm>
          <a:prstGeom prst="rect">
            <a:avLst/>
          </a:prstGeom>
        </p:spPr>
      </p:pic>
      <p:sp>
        <p:nvSpPr>
          <p:cNvPr id="14" name="Rectangle 12">
            <a:extLst>
              <a:ext uri="{FF2B5EF4-FFF2-40B4-BE49-F238E27FC236}">
                <a16:creationId xmlns:a16="http://schemas.microsoft.com/office/drawing/2014/main" id="{6A2759F3-9204-E640-8EE3-5C2EB4E81B18}"/>
              </a:ext>
            </a:extLst>
          </p:cNvPr>
          <p:cNvSpPr/>
          <p:nvPr/>
        </p:nvSpPr>
        <p:spPr>
          <a:xfrm>
            <a:off x="755576" y="4013858"/>
            <a:ext cx="345638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ca-ES" b="1" dirty="0">
                <a:solidFill>
                  <a:srgbClr val="C00000"/>
                </a:solidFill>
                <a:ea typeface="ＭＳ Ｐゴシック" charset="-128"/>
              </a:rPr>
              <a:t>Valoració experiència acreditada</a:t>
            </a:r>
          </a:p>
        </p:txBody>
      </p:sp>
      <p:sp>
        <p:nvSpPr>
          <p:cNvPr id="10" name="Contenidor de número de diapositiva 1">
            <a:extLst>
              <a:ext uri="{FF2B5EF4-FFF2-40B4-BE49-F238E27FC236}">
                <a16:creationId xmlns:a16="http://schemas.microsoft.com/office/drawing/2014/main" id="{6D2AD733-6DCD-174A-9AF4-7FB1BB8E4FC0}"/>
              </a:ext>
            </a:extLst>
          </p:cNvPr>
          <p:cNvSpPr>
            <a:spLocks noGrp="1"/>
          </p:cNvSpPr>
          <p:nvPr>
            <p:ph type="sldNum" sz="quarter" idx="14"/>
          </p:nvPr>
        </p:nvSpPr>
        <p:spPr bwMode="auto">
          <a:xfrm>
            <a:off x="8388424" y="6303963"/>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28</a:t>
            </a:fld>
            <a:endParaRPr lang="ca-ES" altLang="ca-ES" dirty="0">
              <a:solidFill>
                <a:srgbClr val="898989"/>
              </a:solidFill>
            </a:endParaRPr>
          </a:p>
        </p:txBody>
      </p:sp>
    </p:spTree>
    <p:extLst>
      <p:ext uri="{BB962C8B-B14F-4D97-AF65-F5344CB8AC3E}">
        <p14:creationId xmlns:p14="http://schemas.microsoft.com/office/powerpoint/2010/main" val="3210361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z="2400" dirty="0"/>
              <a:t>Admissió + 40. Calendari</a:t>
            </a:r>
          </a:p>
        </p:txBody>
      </p:sp>
      <p:sp>
        <p:nvSpPr>
          <p:cNvPr id="13" name="Rectangle 12"/>
          <p:cNvSpPr/>
          <p:nvPr/>
        </p:nvSpPr>
        <p:spPr>
          <a:xfrm>
            <a:off x="985236" y="3322025"/>
            <a:ext cx="3044263"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 typeface="Wingdings 2" pitchFamily="2" charset="2"/>
              <a:buNone/>
              <a:tabLst/>
              <a:defRPr/>
            </a:pPr>
            <a:r>
              <a:rPr kumimoji="0" lang="ca-ES" altLang="ca-ES" sz="1800" b="1" i="0" u="none" strike="noStrike" kern="1200" cap="none" spc="0" normalizeH="0" baseline="0" noProof="0" dirty="0">
                <a:ln>
                  <a:noFill/>
                </a:ln>
                <a:solidFill>
                  <a:srgbClr val="EEECE1">
                    <a:lumMod val="10000"/>
                  </a:srgbClr>
                </a:solidFill>
                <a:effectLst/>
                <a:uLnTx/>
                <a:uFillTx/>
                <a:latin typeface="Arial" panose="020B0604020202020204"/>
                <a:ea typeface="ＭＳ Ｐゴシック" panose="020B0600070205080204" pitchFamily="34" charset="-128"/>
                <a:cs typeface="+mn-cs"/>
              </a:rPr>
              <a:t>Últim dia per entregar documentació</a:t>
            </a:r>
            <a:endParaRPr kumimoji="0" lang="ca-ES" altLang="ca-ES" sz="1200" b="0" i="0" u="none" strike="noStrike" kern="1200" cap="none" spc="0" normalizeH="0" baseline="0" noProof="0" dirty="0">
              <a:ln>
                <a:noFill/>
              </a:ln>
              <a:solidFill>
                <a:srgbClr val="EEECE1">
                  <a:lumMod val="10000"/>
                </a:srgbClr>
              </a:solidFill>
              <a:effectLst/>
              <a:uLnTx/>
              <a:uFillTx/>
              <a:latin typeface="Arial" panose="020B0604020202020204"/>
              <a:ea typeface="ＭＳ Ｐゴシック" panose="020B0600070205080204" pitchFamily="34" charset="-128"/>
              <a:cs typeface="+mn-cs"/>
            </a:endParaRPr>
          </a:p>
        </p:txBody>
      </p:sp>
      <p:sp>
        <p:nvSpPr>
          <p:cNvPr id="14" name="Rectangle 11">
            <a:extLst>
              <a:ext uri="{FF2B5EF4-FFF2-40B4-BE49-F238E27FC236}">
                <a16:creationId xmlns:a16="http://schemas.microsoft.com/office/drawing/2014/main" id="{4FE81644-A441-7040-8AF4-D3876EA86E5F}"/>
              </a:ext>
            </a:extLst>
          </p:cNvPr>
          <p:cNvSpPr/>
          <p:nvPr/>
        </p:nvSpPr>
        <p:spPr>
          <a:xfrm>
            <a:off x="5613488" y="3257922"/>
            <a:ext cx="1212800" cy="769441"/>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2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charset="-128"/>
                <a:cs typeface="Arial" panose="020B0604020202020204" pitchFamily="34" charset="0"/>
              </a:rPr>
              <a:t>dt</a:t>
            </a:r>
            <a:endParaRPr kumimoji="0" lang="ca-E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b="1"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128"/>
                <a:cs typeface="Arial" panose="020B0604020202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març</a:t>
            </a:r>
          </a:p>
        </p:txBody>
      </p:sp>
      <p:sp>
        <p:nvSpPr>
          <p:cNvPr id="11" name="Rectangle 12">
            <a:extLst>
              <a:ext uri="{FF2B5EF4-FFF2-40B4-BE49-F238E27FC236}">
                <a16:creationId xmlns:a16="http://schemas.microsoft.com/office/drawing/2014/main" id="{6A2759F3-9204-E640-8EE3-5C2EB4E81B18}"/>
              </a:ext>
            </a:extLst>
          </p:cNvPr>
          <p:cNvSpPr/>
          <p:nvPr/>
        </p:nvSpPr>
        <p:spPr>
          <a:xfrm>
            <a:off x="888256" y="1568736"/>
            <a:ext cx="3456383"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ca-ES" b="1" dirty="0">
                <a:solidFill>
                  <a:srgbClr val="C00000"/>
                </a:solidFill>
                <a:ea typeface="ＭＳ Ｐゴシック" charset="-128"/>
              </a:rPr>
              <a:t>Matrícula/Preinscripció </a:t>
            </a:r>
          </a:p>
          <a:p>
            <a:pPr>
              <a:defRPr/>
            </a:pPr>
            <a:endParaRPr lang="ca-ES" b="1" dirty="0">
              <a:ea typeface="ＭＳ Ｐゴシック" charset="-128"/>
            </a:endParaRPr>
          </a:p>
          <a:p>
            <a:pPr>
              <a:defRPr/>
            </a:pPr>
            <a:r>
              <a:rPr lang="ca-ES" b="1" dirty="0">
                <a:ea typeface="ＭＳ Ｐゴシック" charset="-128"/>
              </a:rPr>
              <a:t>Es sol·licita a la preinscripció</a:t>
            </a:r>
          </a:p>
          <a:p>
            <a:pPr>
              <a:defRPr/>
            </a:pPr>
            <a:r>
              <a:rPr lang="ca-ES" dirty="0">
                <a:ea typeface="ＭＳ Ｐゴシック" charset="-128"/>
              </a:rPr>
              <a:t>Per a un centre-estudi concret</a:t>
            </a:r>
          </a:p>
          <a:p>
            <a:pPr>
              <a:defRPr/>
            </a:pPr>
            <a:endParaRPr lang="ca-ES" sz="900" b="1" dirty="0">
              <a:ea typeface="ＭＳ Ｐゴシック" charset="-128"/>
            </a:endParaRPr>
          </a:p>
          <a:p>
            <a:pPr>
              <a:defRPr/>
            </a:pPr>
            <a:endParaRPr lang="ca-ES" sz="900" dirty="0">
              <a:ea typeface="ＭＳ Ｐゴシック" charset="-128"/>
            </a:endParaRPr>
          </a:p>
        </p:txBody>
      </p:sp>
      <p:sp>
        <p:nvSpPr>
          <p:cNvPr id="16" name="Rectangle 11">
            <a:extLst>
              <a:ext uri="{FF2B5EF4-FFF2-40B4-BE49-F238E27FC236}">
                <a16:creationId xmlns:a16="http://schemas.microsoft.com/office/drawing/2014/main" id="{3719BCC9-F8EB-314A-B490-EF1DA5ACCCEE}"/>
              </a:ext>
            </a:extLst>
          </p:cNvPr>
          <p:cNvSpPr/>
          <p:nvPr/>
        </p:nvSpPr>
        <p:spPr>
          <a:xfrm>
            <a:off x="5612098" y="1772816"/>
            <a:ext cx="2148904" cy="830997"/>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Del 16 al 28 </a:t>
            </a:r>
          </a:p>
          <a:p>
            <a:pPr algn="ctr">
              <a:defRPr/>
            </a:pPr>
            <a:r>
              <a:rPr lang="ca-ES" sz="2400" b="1" dirty="0">
                <a:ea typeface="ＭＳ Ｐゴシック" charset="-128"/>
              </a:rPr>
              <a:t>FEBRER</a:t>
            </a:r>
          </a:p>
        </p:txBody>
      </p:sp>
      <p:sp>
        <p:nvSpPr>
          <p:cNvPr id="18" name="Rectangle 12">
            <a:extLst>
              <a:ext uri="{FF2B5EF4-FFF2-40B4-BE49-F238E27FC236}">
                <a16:creationId xmlns:a16="http://schemas.microsoft.com/office/drawing/2014/main" id="{6A2759F3-9204-E640-8EE3-5C2EB4E81B18}"/>
              </a:ext>
            </a:extLst>
          </p:cNvPr>
          <p:cNvSpPr/>
          <p:nvPr/>
        </p:nvSpPr>
        <p:spPr>
          <a:xfrm>
            <a:off x="971600" y="4509120"/>
            <a:ext cx="345638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ca-ES" b="1" dirty="0">
                <a:solidFill>
                  <a:srgbClr val="C00000"/>
                </a:solidFill>
                <a:ea typeface="ＭＳ Ｐゴシック" charset="-128"/>
              </a:rPr>
              <a:t>Entrevistes +40</a:t>
            </a:r>
          </a:p>
        </p:txBody>
      </p:sp>
      <p:sp>
        <p:nvSpPr>
          <p:cNvPr id="19" name="Rectangle 11">
            <a:extLst>
              <a:ext uri="{FF2B5EF4-FFF2-40B4-BE49-F238E27FC236}">
                <a16:creationId xmlns:a16="http://schemas.microsoft.com/office/drawing/2014/main" id="{3719BCC9-F8EB-314A-B490-EF1DA5ACCCEE}"/>
              </a:ext>
            </a:extLst>
          </p:cNvPr>
          <p:cNvSpPr/>
          <p:nvPr/>
        </p:nvSpPr>
        <p:spPr>
          <a:xfrm>
            <a:off x="5638137" y="4506600"/>
            <a:ext cx="2148904" cy="400110"/>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0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MARÇ - MAIG</a:t>
            </a:r>
            <a:endParaRPr lang="ca-ES" sz="2000" b="1" dirty="0">
              <a:solidFill>
                <a:schemeClr val="tx1"/>
              </a:solidFill>
              <a:ea typeface="ＭＳ Ｐゴシック" charset="-128"/>
            </a:endParaRPr>
          </a:p>
        </p:txBody>
      </p:sp>
      <p:cxnSp>
        <p:nvCxnSpPr>
          <p:cNvPr id="6" name="Connector de fletxa recta 5"/>
          <p:cNvCxnSpPr/>
          <p:nvPr/>
        </p:nvCxnSpPr>
        <p:spPr>
          <a:xfrm>
            <a:off x="4427983" y="2276872"/>
            <a:ext cx="100811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de fletxa recta 19"/>
          <p:cNvCxnSpPr/>
          <p:nvPr/>
        </p:nvCxnSpPr>
        <p:spPr>
          <a:xfrm>
            <a:off x="4427983" y="3573016"/>
            <a:ext cx="100811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de fletxa recta 20"/>
          <p:cNvCxnSpPr/>
          <p:nvPr/>
        </p:nvCxnSpPr>
        <p:spPr>
          <a:xfrm>
            <a:off x="4499992" y="4725144"/>
            <a:ext cx="100811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Contenidor de número de diapositiva 1">
            <a:extLst>
              <a:ext uri="{FF2B5EF4-FFF2-40B4-BE49-F238E27FC236}">
                <a16:creationId xmlns:a16="http://schemas.microsoft.com/office/drawing/2014/main" id="{6D2AD733-6DCD-174A-9AF4-7FB1BB8E4FC0}"/>
              </a:ext>
            </a:extLst>
          </p:cNvPr>
          <p:cNvSpPr>
            <a:spLocks noGrp="1"/>
          </p:cNvSpPr>
          <p:nvPr>
            <p:ph type="sldNum" sz="quarter" idx="14"/>
          </p:nvPr>
        </p:nvSpPr>
        <p:spPr bwMode="auto">
          <a:xfrm>
            <a:off x="8388424" y="6303963"/>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29</a:t>
            </a:fld>
            <a:endParaRPr lang="ca-ES" altLang="ca-ES" dirty="0">
              <a:solidFill>
                <a:srgbClr val="898989"/>
              </a:solidFill>
            </a:endParaRPr>
          </a:p>
        </p:txBody>
      </p:sp>
    </p:spTree>
    <p:extLst>
      <p:ext uri="{BB962C8B-B14F-4D97-AF65-F5344CB8AC3E}">
        <p14:creationId xmlns:p14="http://schemas.microsoft.com/office/powerpoint/2010/main" val="64335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ol 1">
            <a:extLst>
              <a:ext uri="{FF2B5EF4-FFF2-40B4-BE49-F238E27FC236}">
                <a16:creationId xmlns:a16="http://schemas.microsoft.com/office/drawing/2014/main" id="{4B98B4A0-E200-A847-BA7E-13409D1E7D01}"/>
              </a:ext>
            </a:extLst>
          </p:cNvPr>
          <p:cNvSpPr txBox="1">
            <a:spLocks/>
          </p:cNvSpPr>
          <p:nvPr/>
        </p:nvSpPr>
        <p:spPr bwMode="auto">
          <a:xfrm>
            <a:off x="971600" y="2492896"/>
            <a:ext cx="7416824" cy="1728192"/>
          </a:xfrm>
          <a:prstGeom prst="rect">
            <a:avLst/>
          </a:prstGeom>
          <a:solidFill>
            <a:schemeClr val="bg1"/>
          </a:solidFill>
          <a:ln w="34925">
            <a:solidFill>
              <a:srgbClr val="C00000"/>
            </a:solidFill>
            <a:miter lim="800000"/>
            <a:headEnd/>
            <a:tailEnd/>
          </a:ln>
        </p:spPr>
        <p:txBody>
          <a:bodyPr anchor="ct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sz="3600" b="1" dirty="0">
                <a:solidFill>
                  <a:srgbClr val="C00000"/>
                </a:solidFill>
              </a:rPr>
              <a:t>Accés a la universitat </a:t>
            </a:r>
          </a:p>
          <a:p>
            <a:pPr algn="ctr" eaLnBrk="1" hangingPunct="1">
              <a:spcBef>
                <a:spcPct val="0"/>
              </a:spcBef>
              <a:buClrTx/>
              <a:buFontTx/>
              <a:buNone/>
            </a:pPr>
            <a:r>
              <a:rPr lang="ca-ES" altLang="ca-ES" sz="3600" b="1" dirty="0">
                <a:solidFill>
                  <a:srgbClr val="C00000"/>
                </a:solidFill>
              </a:rPr>
              <a:t>per a més grans de 25 i 45  anys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z="2400" dirty="0"/>
              <a:t>Admissió + 40. Documentació</a:t>
            </a:r>
            <a:endParaRPr lang="ca-ES" dirty="0"/>
          </a:p>
        </p:txBody>
      </p:sp>
      <p:sp>
        <p:nvSpPr>
          <p:cNvPr id="3" name="Rectangle 2"/>
          <p:cNvSpPr/>
          <p:nvPr/>
        </p:nvSpPr>
        <p:spPr>
          <a:xfrm>
            <a:off x="359662" y="1338875"/>
            <a:ext cx="8226716" cy="4619854"/>
          </a:xfrm>
          <a:prstGeom prst="rect">
            <a:avLst/>
          </a:prstGeom>
        </p:spPr>
        <p:txBody>
          <a:bodyPr wrap="square">
            <a:spAutoFit/>
          </a:bodyPr>
          <a:lstStyle/>
          <a:p>
            <a:pPr marL="285750" lvl="0" indent="-285750">
              <a:lnSpc>
                <a:spcPct val="150000"/>
              </a:lnSpc>
              <a:buClr>
                <a:srgbClr val="C00000"/>
              </a:buClr>
              <a:buFont typeface="Courier New" panose="02070309020205020404" pitchFamily="49" charset="0"/>
              <a:buChar char="o"/>
            </a:pPr>
            <a:r>
              <a:rPr lang="ca-ES" dirty="0"/>
              <a:t>Comprovant de la preinscripció/matrícula.</a:t>
            </a:r>
            <a:endParaRPr lang="ca-ES" b="1" dirty="0"/>
          </a:p>
          <a:p>
            <a:pPr marL="285750" lvl="0" indent="-285750">
              <a:lnSpc>
                <a:spcPct val="150000"/>
              </a:lnSpc>
              <a:buClr>
                <a:srgbClr val="C00000"/>
              </a:buClr>
              <a:buFont typeface="Courier New" panose="02070309020205020404" pitchFamily="49" charset="0"/>
              <a:buChar char="o"/>
            </a:pPr>
            <a:r>
              <a:rPr lang="ca-ES" dirty="0"/>
              <a:t>Original i fotocòpia del DNI, NIE o passaport.</a:t>
            </a:r>
            <a:endParaRPr lang="ca-ES" b="1" dirty="0"/>
          </a:p>
          <a:p>
            <a:pPr marL="285750" lvl="0" indent="-285750">
              <a:lnSpc>
                <a:spcPct val="150000"/>
              </a:lnSpc>
              <a:buClr>
                <a:srgbClr val="C00000"/>
              </a:buClr>
              <a:buFont typeface="Courier New" panose="02070309020205020404" pitchFamily="49" charset="0"/>
              <a:buChar char="o"/>
            </a:pPr>
            <a:r>
              <a:rPr lang="ca-ES" dirty="0"/>
              <a:t>Documentació acreditativa, si escau, que justifiqui gaudir d'una bonificació o exempció de les taxes (segons legislació vigent).</a:t>
            </a:r>
            <a:endParaRPr lang="ca-ES" b="1" dirty="0"/>
          </a:p>
          <a:p>
            <a:pPr marL="285750" indent="-285750">
              <a:lnSpc>
                <a:spcPct val="150000"/>
              </a:lnSpc>
              <a:buClr>
                <a:srgbClr val="C00000"/>
              </a:buClr>
              <a:buFont typeface="Courier New" panose="02070309020205020404" pitchFamily="49" charset="0"/>
              <a:buChar char="o"/>
            </a:pPr>
            <a:r>
              <a:rPr lang="ca-ES" dirty="0"/>
              <a:t>Carta de motivació justificant l’interès per cursar l’ensenyament de grau escollit (màxim 2 fulls).</a:t>
            </a:r>
            <a:endParaRPr lang="ca-ES" b="1" dirty="0"/>
          </a:p>
          <a:p>
            <a:pPr marL="285750" indent="-285750">
              <a:lnSpc>
                <a:spcPct val="150000"/>
              </a:lnSpc>
              <a:buClr>
                <a:srgbClr val="C00000"/>
              </a:buClr>
              <a:buFont typeface="Courier New" panose="02070309020205020404" pitchFamily="49" charset="0"/>
              <a:buChar char="o"/>
            </a:pPr>
            <a:r>
              <a:rPr lang="ca-ES" dirty="0"/>
              <a:t>Currículum </a:t>
            </a:r>
            <a:r>
              <a:rPr lang="ca-ES" dirty="0" err="1"/>
              <a:t>vitae</a:t>
            </a:r>
            <a:r>
              <a:rPr lang="ca-ES" dirty="0"/>
              <a:t> documentat amb fotografia. </a:t>
            </a:r>
            <a:r>
              <a:rPr lang="ca-ES" i="1" dirty="0"/>
              <a:t>En cada mèrit del currículum (experiència laboral, formació, idiomes, etc.) s’haurà d’indicar el número del document acreditatiu que es presenta. </a:t>
            </a:r>
            <a:r>
              <a:rPr lang="ca-ES" dirty="0"/>
              <a:t>Els mèrits del currículum s’han d’acreditar obligatòriament per ser valorats.</a:t>
            </a:r>
            <a:endParaRPr lang="ca-ES" i="1" dirty="0"/>
          </a:p>
          <a:p>
            <a:pPr>
              <a:lnSpc>
                <a:spcPct val="150000"/>
              </a:lnSpc>
            </a:pPr>
            <a:endParaRPr lang="ca-ES" b="1" dirty="0"/>
          </a:p>
        </p:txBody>
      </p:sp>
      <p:sp>
        <p:nvSpPr>
          <p:cNvPr id="6" name="Contenidor de número de diapositiva 1">
            <a:extLst>
              <a:ext uri="{FF2B5EF4-FFF2-40B4-BE49-F238E27FC236}">
                <a16:creationId xmlns:a16="http://schemas.microsoft.com/office/drawing/2014/main" id="{6D2AD733-6DCD-174A-9AF4-7FB1BB8E4FC0}"/>
              </a:ext>
            </a:extLst>
          </p:cNvPr>
          <p:cNvSpPr>
            <a:spLocks noGrp="1"/>
          </p:cNvSpPr>
          <p:nvPr>
            <p:ph type="sldNum" sz="quarter" idx="14"/>
          </p:nvPr>
        </p:nvSpPr>
        <p:spPr bwMode="auto">
          <a:xfrm>
            <a:off x="8388424" y="6303963"/>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30</a:t>
            </a:fld>
            <a:endParaRPr lang="ca-ES" altLang="ca-ES" dirty="0">
              <a:solidFill>
                <a:srgbClr val="898989"/>
              </a:solidFill>
            </a:endParaRPr>
          </a:p>
        </p:txBody>
      </p:sp>
    </p:spTree>
    <p:extLst>
      <p:ext uri="{BB962C8B-B14F-4D97-AF65-F5344CB8AC3E}">
        <p14:creationId xmlns:p14="http://schemas.microsoft.com/office/powerpoint/2010/main" val="119073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146224"/>
            <a:ext cx="8571256" cy="5078313"/>
          </a:xfrm>
          <a:prstGeom prst="rect">
            <a:avLst/>
          </a:prstGeom>
        </p:spPr>
        <p:txBody>
          <a:bodyPr wrap="square">
            <a:spAutoFit/>
          </a:bodyPr>
          <a:lstStyle/>
          <a:p>
            <a:pPr marL="285750" lvl="0" indent="-285750">
              <a:lnSpc>
                <a:spcPct val="150000"/>
              </a:lnSpc>
              <a:buClr>
                <a:srgbClr val="C00000"/>
              </a:buClr>
              <a:buFont typeface="Courier New" panose="02070309020205020404" pitchFamily="49" charset="0"/>
              <a:buChar char="o"/>
            </a:pPr>
            <a:r>
              <a:rPr lang="ca-ES" dirty="0"/>
              <a:t>Documentació acreditativa de la formació relacionada amb l’ensenyament universitari de grau triat, si escau. L’acreditació d’aquesta formació es realitzarà mitjançant el corresponent certificat del curs, en el qual haurà de constar, necessàriament, la denominació, el període de realització i les hores de durada (original i fotocòpia).</a:t>
            </a:r>
            <a:endParaRPr lang="ca-ES" b="1" dirty="0"/>
          </a:p>
          <a:p>
            <a:pPr marL="285750" indent="-285750">
              <a:lnSpc>
                <a:spcPct val="150000"/>
              </a:lnSpc>
              <a:buClr>
                <a:srgbClr val="C00000"/>
              </a:buClr>
              <a:buFont typeface="Courier New" panose="02070309020205020404" pitchFamily="49" charset="0"/>
              <a:buChar char="o"/>
            </a:pPr>
            <a:r>
              <a:rPr lang="ca-ES" dirty="0"/>
              <a:t>Certificat de la vida laboral de la Tresoreria General de la Seguretat Social (original i fotocòpia).</a:t>
            </a:r>
          </a:p>
          <a:p>
            <a:pPr marL="285750" indent="-285750">
              <a:lnSpc>
                <a:spcPct val="150000"/>
              </a:lnSpc>
              <a:buClr>
                <a:srgbClr val="C00000"/>
              </a:buClr>
              <a:buFont typeface="Courier New" panose="02070309020205020404" pitchFamily="49" charset="0"/>
              <a:buChar char="o"/>
            </a:pPr>
            <a:r>
              <a:rPr lang="ca-ES" dirty="0"/>
              <a:t>Certificats d'empresa en què s'especifiquin les funcions desenvolupades (original i fotocòpia).</a:t>
            </a:r>
          </a:p>
          <a:p>
            <a:pPr marL="285750" lvl="0" indent="-285750">
              <a:lnSpc>
                <a:spcPct val="150000"/>
              </a:lnSpc>
              <a:buClr>
                <a:srgbClr val="C00000"/>
              </a:buClr>
              <a:buFont typeface="Courier New" panose="02070309020205020404" pitchFamily="49" charset="0"/>
              <a:buChar char="o"/>
            </a:pPr>
            <a:r>
              <a:rPr lang="ca-ES" dirty="0"/>
              <a:t>Documentació acreditativa del coneixement del català, si escau (original i fotocòpia).</a:t>
            </a:r>
            <a:endParaRPr lang="ca-ES" b="1" dirty="0"/>
          </a:p>
          <a:p>
            <a:pPr marL="285750" indent="-285750">
              <a:lnSpc>
                <a:spcPct val="150000"/>
              </a:lnSpc>
              <a:buClr>
                <a:srgbClr val="C00000"/>
              </a:buClr>
              <a:buFont typeface="Courier New" panose="02070309020205020404" pitchFamily="49" charset="0"/>
              <a:buChar char="o"/>
            </a:pPr>
            <a:r>
              <a:rPr lang="ca-ES" dirty="0"/>
              <a:t>Documentació acreditativa del coneixement de terceres llengües, si escau (original i fotocòpia).</a:t>
            </a:r>
            <a:endParaRPr lang="ca-ES" b="1" dirty="0"/>
          </a:p>
          <a:p>
            <a:pPr>
              <a:lnSpc>
                <a:spcPct val="150000"/>
              </a:lnSpc>
            </a:pPr>
            <a:r>
              <a:rPr lang="ca-ES" dirty="0"/>
              <a:t> Els candidats poden presentar, si escau, altra documentació que considerin rellevant.</a:t>
            </a:r>
            <a:endParaRPr lang="ca-ES" b="1" dirty="0"/>
          </a:p>
        </p:txBody>
      </p:sp>
      <p:sp>
        <p:nvSpPr>
          <p:cNvPr id="7" name="Títol 1"/>
          <p:cNvSpPr txBox="1">
            <a:spLocks/>
          </p:cNvSpPr>
          <p:nvPr/>
        </p:nvSpPr>
        <p:spPr bwMode="auto">
          <a:xfrm>
            <a:off x="467544" y="639812"/>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Arial" charset="0"/>
                <a:cs typeface="Arial" pitchFamily="34" charset="0"/>
              </a:defRPr>
            </a:lvl1pPr>
            <a:lvl2pPr algn="l" rtl="0" eaLnBrk="0" fontAlgn="base" hangingPunct="0">
              <a:spcBef>
                <a:spcPct val="0"/>
              </a:spcBef>
              <a:spcAft>
                <a:spcPct val="0"/>
              </a:spcAft>
              <a:defRPr sz="2400" b="1">
                <a:solidFill>
                  <a:srgbClr val="C00000"/>
                </a:solidFill>
                <a:latin typeface="Arial" charset="0"/>
                <a:ea typeface="Arial" charset="0"/>
                <a:cs typeface="Arial" charset="0"/>
              </a:defRPr>
            </a:lvl2pPr>
            <a:lvl3pPr algn="l" rtl="0" eaLnBrk="0" fontAlgn="base" hangingPunct="0">
              <a:spcBef>
                <a:spcPct val="0"/>
              </a:spcBef>
              <a:spcAft>
                <a:spcPct val="0"/>
              </a:spcAft>
              <a:defRPr sz="2400" b="1">
                <a:solidFill>
                  <a:srgbClr val="C00000"/>
                </a:solidFill>
                <a:latin typeface="Arial" charset="0"/>
                <a:ea typeface="Arial" charset="0"/>
                <a:cs typeface="Arial" charset="0"/>
              </a:defRPr>
            </a:lvl3pPr>
            <a:lvl4pPr algn="l" rtl="0" eaLnBrk="0" fontAlgn="base" hangingPunct="0">
              <a:spcBef>
                <a:spcPct val="0"/>
              </a:spcBef>
              <a:spcAft>
                <a:spcPct val="0"/>
              </a:spcAft>
              <a:defRPr sz="2400" b="1">
                <a:solidFill>
                  <a:srgbClr val="C00000"/>
                </a:solidFill>
                <a:latin typeface="Arial" charset="0"/>
                <a:ea typeface="Arial" charset="0"/>
                <a:cs typeface="Arial" charset="0"/>
              </a:defRPr>
            </a:lvl4pPr>
            <a:lvl5pPr algn="l" rtl="0" eaLnBrk="0" fontAlgn="base" hangingPunct="0">
              <a:spcBef>
                <a:spcPct val="0"/>
              </a:spcBef>
              <a:spcAft>
                <a:spcPct val="0"/>
              </a:spcAft>
              <a:defRPr sz="2400" b="1">
                <a:solidFill>
                  <a:srgbClr val="C00000"/>
                </a:solidFill>
                <a:latin typeface="Arial" charset="0"/>
                <a:ea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dirty="0"/>
              <a:t>Admissió + 40. Documentació</a:t>
            </a:r>
          </a:p>
        </p:txBody>
      </p:sp>
      <p:sp>
        <p:nvSpPr>
          <p:cNvPr id="6" name="Contenidor de número de diapositiva 1">
            <a:extLst>
              <a:ext uri="{FF2B5EF4-FFF2-40B4-BE49-F238E27FC236}">
                <a16:creationId xmlns:a16="http://schemas.microsoft.com/office/drawing/2014/main" id="{6D2AD733-6DCD-174A-9AF4-7FB1BB8E4FC0}"/>
              </a:ext>
            </a:extLst>
          </p:cNvPr>
          <p:cNvSpPr>
            <a:spLocks noGrp="1"/>
          </p:cNvSpPr>
          <p:nvPr>
            <p:ph type="sldNum" sz="quarter" idx="14"/>
          </p:nvPr>
        </p:nvSpPr>
        <p:spPr bwMode="auto">
          <a:xfrm>
            <a:off x="8388424" y="6303963"/>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31</a:t>
            </a:fld>
            <a:endParaRPr lang="ca-ES" altLang="ca-ES" dirty="0">
              <a:solidFill>
                <a:srgbClr val="898989"/>
              </a:solidFill>
            </a:endParaRPr>
          </a:p>
        </p:txBody>
      </p:sp>
    </p:spTree>
    <p:extLst>
      <p:ext uri="{BB962C8B-B14F-4D97-AF65-F5344CB8AC3E}">
        <p14:creationId xmlns:p14="http://schemas.microsoft.com/office/powerpoint/2010/main" val="742441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ol 1">
            <a:extLst>
              <a:ext uri="{FF2B5EF4-FFF2-40B4-BE49-F238E27FC236}">
                <a16:creationId xmlns:a16="http://schemas.microsoft.com/office/drawing/2014/main" id="{CA9076FF-C178-D140-8C27-451B91934DA4}"/>
              </a:ext>
            </a:extLst>
          </p:cNvPr>
          <p:cNvSpPr>
            <a:spLocks noGrp="1"/>
          </p:cNvSpPr>
          <p:nvPr>
            <p:ph type="title" idx="4294967295"/>
          </p:nvPr>
        </p:nvSpPr>
        <p:spPr>
          <a:xfrm>
            <a:off x="1493838" y="2505075"/>
            <a:ext cx="6156325" cy="936625"/>
          </a:xfrm>
          <a:solidFill>
            <a:schemeClr val="bg1"/>
          </a:solidFill>
          <a:ln w="34925">
            <a:solidFill>
              <a:srgbClr val="C00000"/>
            </a:solidFill>
            <a:miter lim="800000"/>
            <a:headEnd/>
            <a:tailEnd/>
          </a:ln>
        </p:spPr>
        <p:txBody>
          <a:bodyPr/>
          <a:lstStyle/>
          <a:p>
            <a:pPr algn="ctr" eaLnBrk="1" hangingPunct="1"/>
            <a:r>
              <a:rPr lang="ca-ES" altLang="ca-ES" sz="3600" dirty="0"/>
              <a:t>Admissió a la universitat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5EB8CD-6135-2540-BCE1-4C870CD7F565}"/>
              </a:ext>
            </a:extLst>
          </p:cNvPr>
          <p:cNvSpPr/>
          <p:nvPr/>
        </p:nvSpPr>
        <p:spPr>
          <a:xfrm>
            <a:off x="498475" y="1550988"/>
            <a:ext cx="8147050" cy="202247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33" name="Rectangle 32">
            <a:extLst>
              <a:ext uri="{FF2B5EF4-FFF2-40B4-BE49-F238E27FC236}">
                <a16:creationId xmlns:a16="http://schemas.microsoft.com/office/drawing/2014/main" id="{6FD370DE-408A-074C-9EE5-43A4F88265A2}"/>
              </a:ext>
            </a:extLst>
          </p:cNvPr>
          <p:cNvSpPr/>
          <p:nvPr/>
        </p:nvSpPr>
        <p:spPr>
          <a:xfrm>
            <a:off x="487363" y="4365625"/>
            <a:ext cx="8145462" cy="10795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43011" name="Títol 1">
            <a:extLst>
              <a:ext uri="{FF2B5EF4-FFF2-40B4-BE49-F238E27FC236}">
                <a16:creationId xmlns:a16="http://schemas.microsoft.com/office/drawing/2014/main" id="{520D390F-4F6C-E344-85E1-BD62E6553844}"/>
              </a:ext>
            </a:extLst>
          </p:cNvPr>
          <p:cNvSpPr>
            <a:spLocks noGrp="1"/>
          </p:cNvSpPr>
          <p:nvPr>
            <p:ph type="title"/>
          </p:nvPr>
        </p:nvSpPr>
        <p:spPr/>
        <p:txBody>
          <a:bodyPr/>
          <a:lstStyle/>
          <a:p>
            <a:pPr eaLnBrk="1" hangingPunct="1"/>
            <a:r>
              <a:rPr lang="ca-ES" altLang="ca-ES" dirty="0"/>
              <a:t>Preinscripció universitària</a:t>
            </a:r>
          </a:p>
        </p:txBody>
      </p:sp>
      <p:sp>
        <p:nvSpPr>
          <p:cNvPr id="43012" name="Contenidor de número de diapositiva 1">
            <a:extLst>
              <a:ext uri="{FF2B5EF4-FFF2-40B4-BE49-F238E27FC236}">
                <a16:creationId xmlns:a16="http://schemas.microsoft.com/office/drawing/2014/main" id="{80B9F326-E348-0A4E-851F-207616EDBA80}"/>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6233A68-A930-9246-9B96-FD28370243ED}" type="slidenum">
              <a:rPr lang="ca-ES" altLang="ca-ES" smtClean="0">
                <a:solidFill>
                  <a:srgbClr val="898989"/>
                </a:solidFill>
              </a:rPr>
              <a:pPr>
                <a:spcBef>
                  <a:spcPct val="0"/>
                </a:spcBef>
                <a:buClrTx/>
                <a:buFontTx/>
                <a:buNone/>
              </a:pPr>
              <a:t>33</a:t>
            </a:fld>
            <a:endParaRPr lang="ca-ES" altLang="ca-ES" dirty="0">
              <a:solidFill>
                <a:srgbClr val="898989"/>
              </a:solidFill>
            </a:endParaRPr>
          </a:p>
        </p:txBody>
      </p:sp>
      <p:sp>
        <p:nvSpPr>
          <p:cNvPr id="43013" name="QuadreDeText 1">
            <a:extLst>
              <a:ext uri="{FF2B5EF4-FFF2-40B4-BE49-F238E27FC236}">
                <a16:creationId xmlns:a16="http://schemas.microsoft.com/office/drawing/2014/main" id="{9DED00B7-0AC5-6245-BC19-F24550AF936C}"/>
              </a:ext>
            </a:extLst>
          </p:cNvPr>
          <p:cNvSpPr txBox="1">
            <a:spLocks noChangeArrowheads="1"/>
          </p:cNvSpPr>
          <p:nvPr/>
        </p:nvSpPr>
        <p:spPr bwMode="auto">
          <a:xfrm>
            <a:off x="1027113" y="3692525"/>
            <a:ext cx="6592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600"/>
              <a:t>Preinscripció universitària al web </a:t>
            </a:r>
            <a:r>
              <a:rPr lang="ca-ES" altLang="ca-ES" sz="1600" b="1">
                <a:solidFill>
                  <a:srgbClr val="C00000"/>
                </a:solidFill>
              </a:rPr>
              <a:t>https://accesuniversitat.gencat.cat</a:t>
            </a:r>
          </a:p>
        </p:txBody>
      </p:sp>
      <p:sp>
        <p:nvSpPr>
          <p:cNvPr id="43014" name="AutoShape 28">
            <a:extLst>
              <a:ext uri="{FF2B5EF4-FFF2-40B4-BE49-F238E27FC236}">
                <a16:creationId xmlns:a16="http://schemas.microsoft.com/office/drawing/2014/main" id="{6D375039-C285-D64B-9C4B-17303251FEE2}"/>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s-ES" altLang="es-ES">
              <a:latin typeface="Calibri" panose="020F0502020204030204" pitchFamily="34" charset="0"/>
            </a:endParaRPr>
          </a:p>
        </p:txBody>
      </p:sp>
      <p:sp>
        <p:nvSpPr>
          <p:cNvPr id="43015" name="AutoShape 34" descr="Universitat Politècnica de Catalunya (UPCT) : Resultados en el Ranking CYD">
            <a:extLst>
              <a:ext uri="{FF2B5EF4-FFF2-40B4-BE49-F238E27FC236}">
                <a16:creationId xmlns:a16="http://schemas.microsoft.com/office/drawing/2014/main" id="{9AC79A7F-368F-6345-9335-3C60990217C3}"/>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s-ES" altLang="es-ES">
              <a:latin typeface="Calibri" panose="020F0502020204030204" pitchFamily="34" charset="0"/>
            </a:endParaRPr>
          </a:p>
        </p:txBody>
      </p:sp>
      <p:grpSp>
        <p:nvGrpSpPr>
          <p:cNvPr id="43016" name="Agrupa 8">
            <a:extLst>
              <a:ext uri="{FF2B5EF4-FFF2-40B4-BE49-F238E27FC236}">
                <a16:creationId xmlns:a16="http://schemas.microsoft.com/office/drawing/2014/main" id="{97D35542-F3B9-F642-A168-222A73A1D13E}"/>
              </a:ext>
            </a:extLst>
          </p:cNvPr>
          <p:cNvGrpSpPr>
            <a:grpSpLocks/>
          </p:cNvGrpSpPr>
          <p:nvPr/>
        </p:nvGrpSpPr>
        <p:grpSpPr bwMode="auto">
          <a:xfrm>
            <a:off x="900113" y="1911350"/>
            <a:ext cx="7432675" cy="1501775"/>
            <a:chOff x="276217" y="1897360"/>
            <a:chExt cx="8434203" cy="1703831"/>
          </a:xfrm>
        </p:grpSpPr>
        <p:pic>
          <p:nvPicPr>
            <p:cNvPr id="43027" name="Picture 9">
              <a:extLst>
                <a:ext uri="{FF2B5EF4-FFF2-40B4-BE49-F238E27FC236}">
                  <a16:creationId xmlns:a16="http://schemas.microsoft.com/office/drawing/2014/main" id="{5FC73A20-008A-9842-9F8C-5402D2EB8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4706" y="1901394"/>
              <a:ext cx="1351904" cy="62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21" descr="Novedades - Facultad de Filología y Comunicación - Universidad de Barcelona">
              <a:extLst>
                <a:ext uri="{FF2B5EF4-FFF2-40B4-BE49-F238E27FC236}">
                  <a16:creationId xmlns:a16="http://schemas.microsoft.com/office/drawing/2014/main" id="{81B43381-D95F-7641-92A9-AB3A2A6088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575" y="1961315"/>
              <a:ext cx="1886535" cy="56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26" descr="Universitat Pompeu Fabra, UPF | socialprotection.org">
              <a:extLst>
                <a:ext uri="{FF2B5EF4-FFF2-40B4-BE49-F238E27FC236}">
                  <a16:creationId xmlns:a16="http://schemas.microsoft.com/office/drawing/2014/main" id="{9AB613BC-686F-9845-A615-39EDF57808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7278" t="21634" r="9807" b="22710"/>
            <a:stretch>
              <a:fillRect/>
            </a:stretch>
          </p:blipFill>
          <p:spPr bwMode="auto">
            <a:xfrm>
              <a:off x="7106868" y="1961316"/>
              <a:ext cx="1603552" cy="56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30" descr="Campus Lleida. Institut Nacional d&amp;#39;Educació Física de Catalunya">
              <a:extLst>
                <a:ext uri="{FF2B5EF4-FFF2-40B4-BE49-F238E27FC236}">
                  <a16:creationId xmlns:a16="http://schemas.microsoft.com/office/drawing/2014/main" id="{84295818-5587-5D4A-BB08-46F789DED1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1375" b="32159"/>
            <a:stretch>
              <a:fillRect/>
            </a:stretch>
          </p:blipFill>
          <p:spPr bwMode="auto">
            <a:xfrm>
              <a:off x="276217" y="2855616"/>
              <a:ext cx="1956702" cy="7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32" descr="Universitat de Girona | Pleamar">
              <a:extLst>
                <a:ext uri="{FF2B5EF4-FFF2-40B4-BE49-F238E27FC236}">
                  <a16:creationId xmlns:a16="http://schemas.microsoft.com/office/drawing/2014/main" id="{8418451B-BBEC-1844-AFB2-30079D1C3D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9543" t="19128" r="15002" b="19171"/>
            <a:stretch>
              <a:fillRect/>
            </a:stretch>
          </p:blipFill>
          <p:spPr bwMode="auto">
            <a:xfrm>
              <a:off x="2789859" y="2810462"/>
              <a:ext cx="1186093" cy="79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36" descr="Universitat Politècnica de Catalunya (UPCT) : Resultados en el Ranking CYD">
              <a:extLst>
                <a:ext uri="{FF2B5EF4-FFF2-40B4-BE49-F238E27FC236}">
                  <a16:creationId xmlns:a16="http://schemas.microsoft.com/office/drawing/2014/main" id="{CF38E36F-7048-6F45-B4CD-4D62327D57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5958" y="1897360"/>
              <a:ext cx="2011561" cy="67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3" name="Picture 38" descr="Universitat Rovira i Virgili - Cursos.com">
              <a:extLst>
                <a:ext uri="{FF2B5EF4-FFF2-40B4-BE49-F238E27FC236}">
                  <a16:creationId xmlns:a16="http://schemas.microsoft.com/office/drawing/2014/main" id="{30745551-59B6-A940-904F-74369BEE56C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t="24239" b="23613"/>
            <a:stretch>
              <a:fillRect/>
            </a:stretch>
          </p:blipFill>
          <p:spPr bwMode="auto">
            <a:xfrm>
              <a:off x="4532892" y="2932198"/>
              <a:ext cx="2054627" cy="6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40" descr="Recursos multimèdia | UVic">
              <a:extLst>
                <a:ext uri="{FF2B5EF4-FFF2-40B4-BE49-F238E27FC236}">
                  <a16:creationId xmlns:a16="http://schemas.microsoft.com/office/drawing/2014/main" id="{7E4B92A0-6309-A849-8B96-E91F2E99F8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4459" y="2922538"/>
              <a:ext cx="1327877" cy="57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7" name="Contenidor de contingut 5">
            <a:extLst>
              <a:ext uri="{FF2B5EF4-FFF2-40B4-BE49-F238E27FC236}">
                <a16:creationId xmlns:a16="http://schemas.microsoft.com/office/drawing/2014/main" id="{2D7634C0-D1DF-2147-8953-F3D6B56C6556}"/>
              </a:ext>
            </a:extLst>
          </p:cNvPr>
          <p:cNvSpPr txBox="1">
            <a:spLocks/>
          </p:cNvSpPr>
          <p:nvPr/>
        </p:nvSpPr>
        <p:spPr bwMode="auto">
          <a:xfrm>
            <a:off x="650875" y="1339850"/>
            <a:ext cx="4929188"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 typeface="Wingdings 2" pitchFamily="2" charset="2"/>
              <a:buNone/>
            </a:pPr>
            <a:r>
              <a:rPr lang="ca-ES" altLang="ca-ES" sz="2200" b="1"/>
              <a:t>Universitats públiques + UVIC-UCC</a:t>
            </a:r>
          </a:p>
        </p:txBody>
      </p:sp>
      <p:sp>
        <p:nvSpPr>
          <p:cNvPr id="43018" name="Contenidor de contingut 5">
            <a:extLst>
              <a:ext uri="{FF2B5EF4-FFF2-40B4-BE49-F238E27FC236}">
                <a16:creationId xmlns:a16="http://schemas.microsoft.com/office/drawing/2014/main" id="{85B1FB4F-E6D4-D949-AC62-44880C741285}"/>
              </a:ext>
            </a:extLst>
          </p:cNvPr>
          <p:cNvSpPr txBox="1">
            <a:spLocks/>
          </p:cNvSpPr>
          <p:nvPr/>
        </p:nvSpPr>
        <p:spPr bwMode="auto">
          <a:xfrm>
            <a:off x="646113" y="4122738"/>
            <a:ext cx="3956050"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buFont typeface="Wingdings 2" pitchFamily="2" charset="2"/>
              <a:buNone/>
            </a:pPr>
            <a:r>
              <a:rPr lang="ca-ES" altLang="ca-ES" sz="2200" b="1"/>
              <a:t>UOC + Universitats privades</a:t>
            </a:r>
          </a:p>
        </p:txBody>
      </p:sp>
      <p:grpSp>
        <p:nvGrpSpPr>
          <p:cNvPr id="43019" name="Agrupa 9">
            <a:extLst>
              <a:ext uri="{FF2B5EF4-FFF2-40B4-BE49-F238E27FC236}">
                <a16:creationId xmlns:a16="http://schemas.microsoft.com/office/drawing/2014/main" id="{FB69B320-6B5A-6246-A623-F690175DAEE2}"/>
              </a:ext>
            </a:extLst>
          </p:cNvPr>
          <p:cNvGrpSpPr>
            <a:grpSpLocks/>
          </p:cNvGrpSpPr>
          <p:nvPr/>
        </p:nvGrpSpPr>
        <p:grpSpPr bwMode="auto">
          <a:xfrm>
            <a:off x="911225" y="4606925"/>
            <a:ext cx="7697788" cy="727075"/>
            <a:chOff x="-437340" y="4345240"/>
            <a:chExt cx="10106201" cy="953914"/>
          </a:xfrm>
        </p:grpSpPr>
        <p:pic>
          <p:nvPicPr>
            <p:cNvPr id="43023" name="Picture 43" descr="Logotipos - Descargas - Libro de estilo de la UOC">
              <a:extLst>
                <a:ext uri="{FF2B5EF4-FFF2-40B4-BE49-F238E27FC236}">
                  <a16:creationId xmlns:a16="http://schemas.microsoft.com/office/drawing/2014/main" id="{6AE44E43-3C3A-C14A-83D5-7FBC22FA55E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7340" y="4531664"/>
              <a:ext cx="1700815" cy="56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45" descr="UIC Barcelona | Universidades en España">
              <a:extLst>
                <a:ext uri="{FF2B5EF4-FFF2-40B4-BE49-F238E27FC236}">
                  <a16:creationId xmlns:a16="http://schemas.microsoft.com/office/drawing/2014/main" id="{1FC822C7-FCA8-7949-AF71-C76A81B26A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7247" y="4372166"/>
              <a:ext cx="1966335" cy="9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49" descr="La URL celebra la inauguració del curs 2019-2020 el 7 d&amp;#39;octubre - Grup Clade">
              <a:extLst>
                <a:ext uri="{FF2B5EF4-FFF2-40B4-BE49-F238E27FC236}">
                  <a16:creationId xmlns:a16="http://schemas.microsoft.com/office/drawing/2014/main" id="{C12BE165-D578-8447-962B-B02E414FEAA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95791" y="4345240"/>
              <a:ext cx="1448118" cy="93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9" descr="Logo-de-la-Universitat-Abat-Oliba-CEU – INA Memory Center">
              <a:extLst>
                <a:ext uri="{FF2B5EF4-FFF2-40B4-BE49-F238E27FC236}">
                  <a16:creationId xmlns:a16="http://schemas.microsoft.com/office/drawing/2014/main" id="{3747F1A5-9F36-C245-AD70-1B997C7516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48543" y="4416893"/>
              <a:ext cx="2520318" cy="75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Connector corbat 12">
            <a:extLst>
              <a:ext uri="{FF2B5EF4-FFF2-40B4-BE49-F238E27FC236}">
                <a16:creationId xmlns:a16="http://schemas.microsoft.com/office/drawing/2014/main" id="{1F4AD26C-78BD-E540-8342-98687480BEEC}"/>
              </a:ext>
            </a:extLst>
          </p:cNvPr>
          <p:cNvCxnSpPr/>
          <p:nvPr/>
        </p:nvCxnSpPr>
        <p:spPr>
          <a:xfrm>
            <a:off x="514350" y="3573463"/>
            <a:ext cx="528638" cy="295275"/>
          </a:xfrm>
          <a:prstGeom prst="curvedConnector3">
            <a:avLst>
              <a:gd name="adj1" fmla="val -27455"/>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or corbat 52">
            <a:extLst>
              <a:ext uri="{FF2B5EF4-FFF2-40B4-BE49-F238E27FC236}">
                <a16:creationId xmlns:a16="http://schemas.microsoft.com/office/drawing/2014/main" id="{F37C986C-BFDE-F94A-B5EE-64CD0CE23668}"/>
              </a:ext>
            </a:extLst>
          </p:cNvPr>
          <p:cNvCxnSpPr>
            <a:endCxn id="41" idx="3"/>
          </p:cNvCxnSpPr>
          <p:nvPr/>
        </p:nvCxnSpPr>
        <p:spPr>
          <a:xfrm rot="10800000" flipV="1">
            <a:off x="7708900" y="5445125"/>
            <a:ext cx="887413" cy="290513"/>
          </a:xfrm>
          <a:prstGeom prst="curvedConnector3">
            <a:avLst>
              <a:gd name="adj1" fmla="val 50000"/>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2B27BEB3-24AC-0F4B-9A1C-534B9B83B38B}"/>
              </a:ext>
            </a:extLst>
          </p:cNvPr>
          <p:cNvSpPr/>
          <p:nvPr/>
        </p:nvSpPr>
        <p:spPr>
          <a:xfrm>
            <a:off x="2146300" y="5567363"/>
            <a:ext cx="5562600" cy="338137"/>
          </a:xfrm>
          <a:prstGeom prst="rect">
            <a:avLst/>
          </a:prstGeom>
        </p:spPr>
        <p:txBody>
          <a:bodyPr>
            <a:spAutoFit/>
          </a:bodyPr>
          <a:lstStyle/>
          <a:p>
            <a:pPr algn="r">
              <a:defRPr/>
            </a:pPr>
            <a:r>
              <a:rPr lang="ca-ES" sz="1600" dirty="0">
                <a:latin typeface="+mj-lt"/>
              </a:rPr>
              <a:t>Procediments propis d'admissió: presencial, en línia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p:cNvSpPr>
            <a:spLocks noGrp="1"/>
          </p:cNvSpPr>
          <p:nvPr>
            <p:ph type="sldNum" sz="quarter" idx="14"/>
          </p:nvPr>
        </p:nvSpPr>
        <p:spPr>
          <a:xfrm>
            <a:off x="6738636" y="6304689"/>
            <a:ext cx="2133600" cy="365125"/>
          </a:xfrm>
        </p:spPr>
        <p:txBody>
          <a:bodyPr/>
          <a:lstStyle/>
          <a:p>
            <a:pPr>
              <a:defRPr/>
            </a:pPr>
            <a:fld id="{233D0DAD-6FA8-A546-B7E5-F01E17833B68}" type="slidenum">
              <a:rPr lang="ca-ES" altLang="ca-ES" smtClean="0"/>
              <a:pPr>
                <a:defRPr/>
              </a:pPr>
              <a:t>34</a:t>
            </a:fld>
            <a:endParaRPr lang="ca-ES" altLang="ca-ES"/>
          </a:p>
        </p:txBody>
      </p:sp>
      <p:sp>
        <p:nvSpPr>
          <p:cNvPr id="6" name="Contenidor de contingut 5">
            <a:extLst>
              <a:ext uri="{FF2B5EF4-FFF2-40B4-BE49-F238E27FC236}">
                <a16:creationId xmlns:a16="http://schemas.microsoft.com/office/drawing/2014/main" id="{6741E138-55BB-FE45-91C3-BD7B78D63A5D}"/>
              </a:ext>
            </a:extLst>
          </p:cNvPr>
          <p:cNvSpPr>
            <a:spLocks noGrp="1"/>
          </p:cNvSpPr>
          <p:nvPr>
            <p:ph idx="1"/>
          </p:nvPr>
        </p:nvSpPr>
        <p:spPr>
          <a:xfrm>
            <a:off x="518635" y="1557402"/>
            <a:ext cx="2396632" cy="560438"/>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eaLnBrk="1" hangingPunct="1">
              <a:buNone/>
              <a:defRPr/>
            </a:pPr>
            <a:r>
              <a:rPr lang="ca-ES" b="1" dirty="0">
                <a:solidFill>
                  <a:schemeClr val="bg1"/>
                </a:solidFill>
                <a:latin typeface="Arial" panose="020B0604020202020204" pitchFamily="34" charset="0"/>
                <a:cs typeface="Arial" panose="020B0604020202020204" pitchFamily="34" charset="0"/>
              </a:rPr>
              <a:t>+25</a:t>
            </a:r>
          </a:p>
        </p:txBody>
      </p:sp>
      <p:sp>
        <p:nvSpPr>
          <p:cNvPr id="7" name="Contenidor de contingut 5">
            <a:extLst>
              <a:ext uri="{FF2B5EF4-FFF2-40B4-BE49-F238E27FC236}">
                <a16:creationId xmlns:a16="http://schemas.microsoft.com/office/drawing/2014/main" id="{6741E138-55BB-FE45-91C3-BD7B78D63A5D}"/>
              </a:ext>
            </a:extLst>
          </p:cNvPr>
          <p:cNvSpPr txBox="1">
            <a:spLocks/>
          </p:cNvSpPr>
          <p:nvPr/>
        </p:nvSpPr>
        <p:spPr bwMode="auto">
          <a:xfrm>
            <a:off x="3406970" y="1546330"/>
            <a:ext cx="2396632" cy="551350"/>
          </a:xfrm>
          <a:prstGeom prst="roundRect">
            <a:avLst>
              <a:gd name="adj" fmla="val 0"/>
            </a:avLst>
          </a:prstGeom>
          <a:solidFill>
            <a:srgbClr val="C00000"/>
          </a:solidFill>
          <a:ln w="1905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214313" indent="-214313" algn="l" rtl="0" eaLnBrk="0" fontAlgn="base" hangingPunct="0">
              <a:spcBef>
                <a:spcPct val="20000"/>
              </a:spcBef>
              <a:spcAft>
                <a:spcPct val="0"/>
              </a:spcAft>
              <a:buClr>
                <a:srgbClr val="C00000"/>
              </a:buClr>
              <a:buFont typeface="Wingdings 2" pitchFamily="2" charset="2"/>
              <a:buChar char=""/>
              <a:defRPr kern="1200">
                <a:solidFill>
                  <a:schemeClr val="lt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200" kern="1200">
                <a:solidFill>
                  <a:schemeClr val="lt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200" kern="1200">
                <a:solidFill>
                  <a:schemeClr val="lt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200" kern="1200">
                <a:solidFill>
                  <a:schemeClr val="lt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200" kern="1200">
                <a:solidFill>
                  <a:schemeClr val="lt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9pPr>
          </a:lstStyle>
          <a:p>
            <a:pPr marL="0" indent="0" algn="ctr" eaLnBrk="1" hangingPunct="1">
              <a:buNone/>
              <a:defRPr/>
            </a:pPr>
            <a:r>
              <a:rPr lang="ca-ES" b="1" dirty="0">
                <a:solidFill>
                  <a:schemeClr val="bg1"/>
                </a:solidFill>
                <a:latin typeface="Arial" panose="020B0604020202020204" pitchFamily="34" charset="0"/>
                <a:cs typeface="Arial" panose="020B0604020202020204" pitchFamily="34" charset="0"/>
              </a:rPr>
              <a:t>+45</a:t>
            </a:r>
          </a:p>
        </p:txBody>
      </p:sp>
      <p:sp>
        <p:nvSpPr>
          <p:cNvPr id="8" name="Contenidor de contingut 5">
            <a:extLst>
              <a:ext uri="{FF2B5EF4-FFF2-40B4-BE49-F238E27FC236}">
                <a16:creationId xmlns:a16="http://schemas.microsoft.com/office/drawing/2014/main" id="{6741E138-55BB-FE45-91C3-BD7B78D63A5D}"/>
              </a:ext>
            </a:extLst>
          </p:cNvPr>
          <p:cNvSpPr txBox="1">
            <a:spLocks/>
          </p:cNvSpPr>
          <p:nvPr/>
        </p:nvSpPr>
        <p:spPr bwMode="auto">
          <a:xfrm>
            <a:off x="6295305" y="1555164"/>
            <a:ext cx="2396632" cy="551350"/>
          </a:xfrm>
          <a:prstGeom prst="roundRect">
            <a:avLst>
              <a:gd name="adj" fmla="val 0"/>
            </a:avLst>
          </a:prstGeom>
          <a:solidFill>
            <a:srgbClr val="C00000"/>
          </a:solidFill>
          <a:ln w="1905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214313" indent="-214313" algn="l" rtl="0" eaLnBrk="0" fontAlgn="base" hangingPunct="0">
              <a:spcBef>
                <a:spcPct val="20000"/>
              </a:spcBef>
              <a:spcAft>
                <a:spcPct val="0"/>
              </a:spcAft>
              <a:buClr>
                <a:srgbClr val="C00000"/>
              </a:buClr>
              <a:buFont typeface="Wingdings 2" pitchFamily="2" charset="2"/>
              <a:buChar char=""/>
              <a:defRPr kern="1200">
                <a:solidFill>
                  <a:schemeClr val="lt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200" kern="1200">
                <a:solidFill>
                  <a:schemeClr val="lt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200" kern="1200">
                <a:solidFill>
                  <a:schemeClr val="lt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200" kern="1200">
                <a:solidFill>
                  <a:schemeClr val="lt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200" kern="1200">
                <a:solidFill>
                  <a:schemeClr val="lt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lt1"/>
                </a:solidFill>
                <a:latin typeface="+mn-lt"/>
                <a:ea typeface="+mn-ea"/>
                <a:cs typeface="+mn-cs"/>
              </a:defRPr>
            </a:lvl9pPr>
          </a:lstStyle>
          <a:p>
            <a:pPr marL="0" indent="0" algn="ctr" eaLnBrk="1" hangingPunct="1">
              <a:buNone/>
              <a:defRPr/>
            </a:pPr>
            <a:r>
              <a:rPr lang="ca-ES" b="1" dirty="0">
                <a:solidFill>
                  <a:schemeClr val="bg1"/>
                </a:solidFill>
                <a:latin typeface="Arial" panose="020B0604020202020204" pitchFamily="34" charset="0"/>
                <a:cs typeface="Arial" panose="020B0604020202020204" pitchFamily="34" charset="0"/>
              </a:rPr>
              <a:t>+40</a:t>
            </a:r>
          </a:p>
        </p:txBody>
      </p:sp>
      <p:cxnSp>
        <p:nvCxnSpPr>
          <p:cNvPr id="9" name="Connector de fletxa recta 8">
            <a:extLst>
              <a:ext uri="{FF2B5EF4-FFF2-40B4-BE49-F238E27FC236}">
                <a16:creationId xmlns:a16="http://schemas.microsoft.com/office/drawing/2014/main" id="{A3DC2C28-8228-584C-95D6-237D1386EDE0}"/>
              </a:ext>
            </a:extLst>
          </p:cNvPr>
          <p:cNvCxnSpPr/>
          <p:nvPr/>
        </p:nvCxnSpPr>
        <p:spPr>
          <a:xfrm>
            <a:off x="1716951" y="2152031"/>
            <a:ext cx="0" cy="492125"/>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de fletxa recta 9">
            <a:extLst>
              <a:ext uri="{FF2B5EF4-FFF2-40B4-BE49-F238E27FC236}">
                <a16:creationId xmlns:a16="http://schemas.microsoft.com/office/drawing/2014/main" id="{A3DC2C28-8228-584C-95D6-237D1386EDE0}"/>
              </a:ext>
            </a:extLst>
          </p:cNvPr>
          <p:cNvCxnSpPr/>
          <p:nvPr/>
        </p:nvCxnSpPr>
        <p:spPr>
          <a:xfrm>
            <a:off x="4639548" y="2132855"/>
            <a:ext cx="0" cy="492125"/>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de fletxa recta 10">
            <a:extLst>
              <a:ext uri="{FF2B5EF4-FFF2-40B4-BE49-F238E27FC236}">
                <a16:creationId xmlns:a16="http://schemas.microsoft.com/office/drawing/2014/main" id="{A3DC2C28-8228-584C-95D6-237D1386EDE0}"/>
              </a:ext>
            </a:extLst>
          </p:cNvPr>
          <p:cNvCxnSpPr/>
          <p:nvPr/>
        </p:nvCxnSpPr>
        <p:spPr>
          <a:xfrm>
            <a:off x="7534089" y="2141695"/>
            <a:ext cx="0" cy="474444"/>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arrodonit 12">
            <a:extLst>
              <a:ext uri="{FF2B5EF4-FFF2-40B4-BE49-F238E27FC236}">
                <a16:creationId xmlns:a16="http://schemas.microsoft.com/office/drawing/2014/main" id="{3D97D60D-1994-944F-AEA7-2E82A62D02DE}"/>
              </a:ext>
            </a:extLst>
          </p:cNvPr>
          <p:cNvSpPr/>
          <p:nvPr/>
        </p:nvSpPr>
        <p:spPr>
          <a:xfrm>
            <a:off x="518635" y="2716601"/>
            <a:ext cx="2396632" cy="684212"/>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lIns="0" rIns="0" anchor="ctr"/>
          <a:lstStyle/>
          <a:p>
            <a:pPr algn="ctr">
              <a:defRPr/>
            </a:pPr>
            <a:r>
              <a:rPr lang="ca-ES" sz="1600" b="1" dirty="0">
                <a:solidFill>
                  <a:schemeClr val="tx1"/>
                </a:solidFill>
                <a:latin typeface="Arial" panose="020B0604020202020204" pitchFamily="34" charset="0"/>
                <a:cs typeface="Arial" panose="020B0604020202020204" pitchFamily="34" charset="0"/>
              </a:rPr>
              <a:t>Examen</a:t>
            </a:r>
          </a:p>
          <a:p>
            <a:pPr algn="ctr">
              <a:defRPr/>
            </a:pPr>
            <a:r>
              <a:rPr lang="ca-ES" sz="1600" b="1" dirty="0">
                <a:solidFill>
                  <a:schemeClr val="tx1"/>
                </a:solidFill>
                <a:latin typeface="Arial" panose="020B0604020202020204" pitchFamily="34" charset="0"/>
                <a:cs typeface="Arial" panose="020B0604020202020204" pitchFamily="34" charset="0"/>
              </a:rPr>
              <a:t>Fase general</a:t>
            </a:r>
          </a:p>
        </p:txBody>
      </p:sp>
      <p:sp>
        <p:nvSpPr>
          <p:cNvPr id="16" name="Rectangle arrodonit 15">
            <a:extLst>
              <a:ext uri="{FF2B5EF4-FFF2-40B4-BE49-F238E27FC236}">
                <a16:creationId xmlns:a16="http://schemas.microsoft.com/office/drawing/2014/main" id="{3D97D60D-1994-944F-AEA7-2E82A62D02DE}"/>
              </a:ext>
            </a:extLst>
          </p:cNvPr>
          <p:cNvSpPr/>
          <p:nvPr/>
        </p:nvSpPr>
        <p:spPr>
          <a:xfrm>
            <a:off x="3406970" y="2699085"/>
            <a:ext cx="2396632" cy="684212"/>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lIns="0" rIns="0" anchor="ctr"/>
          <a:lstStyle/>
          <a:p>
            <a:pPr algn="ctr">
              <a:defRPr/>
            </a:pPr>
            <a:r>
              <a:rPr lang="ca-ES" sz="1600" b="1" dirty="0">
                <a:solidFill>
                  <a:schemeClr val="tx1"/>
                </a:solidFill>
                <a:latin typeface="Arial" panose="020B0604020202020204" pitchFamily="34" charset="0"/>
                <a:cs typeface="Arial" panose="020B0604020202020204" pitchFamily="34" charset="0"/>
              </a:rPr>
              <a:t>Examen</a:t>
            </a:r>
          </a:p>
          <a:p>
            <a:pPr algn="ctr">
              <a:defRPr/>
            </a:pPr>
            <a:r>
              <a:rPr lang="ca-ES" sz="1600" b="1" dirty="0">
                <a:solidFill>
                  <a:schemeClr val="tx1"/>
                </a:solidFill>
                <a:latin typeface="Arial" panose="020B0604020202020204" pitchFamily="34" charset="0"/>
                <a:cs typeface="Arial" panose="020B0604020202020204" pitchFamily="34" charset="0"/>
              </a:rPr>
              <a:t>Fase general</a:t>
            </a:r>
          </a:p>
        </p:txBody>
      </p:sp>
      <p:sp>
        <p:nvSpPr>
          <p:cNvPr id="19" name="Rectangle arrodonit 18">
            <a:extLst>
              <a:ext uri="{FF2B5EF4-FFF2-40B4-BE49-F238E27FC236}">
                <a16:creationId xmlns:a16="http://schemas.microsoft.com/office/drawing/2014/main" id="{3D97D60D-1994-944F-AEA7-2E82A62D02DE}"/>
              </a:ext>
            </a:extLst>
          </p:cNvPr>
          <p:cNvSpPr/>
          <p:nvPr/>
        </p:nvSpPr>
        <p:spPr>
          <a:xfrm>
            <a:off x="518635" y="4149716"/>
            <a:ext cx="2396632" cy="684212"/>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lIns="0" rIns="0" anchor="ctr"/>
          <a:lstStyle/>
          <a:p>
            <a:pPr algn="ctr">
              <a:defRPr/>
            </a:pPr>
            <a:r>
              <a:rPr lang="ca-ES" sz="1600" b="1" dirty="0">
                <a:solidFill>
                  <a:schemeClr val="tx1"/>
                </a:solidFill>
                <a:latin typeface="Arial" panose="020B0604020202020204" pitchFamily="34" charset="0"/>
                <a:cs typeface="Arial" panose="020B0604020202020204" pitchFamily="34" charset="0"/>
              </a:rPr>
              <a:t>Examen</a:t>
            </a:r>
          </a:p>
          <a:p>
            <a:pPr algn="ctr">
              <a:defRPr/>
            </a:pPr>
            <a:r>
              <a:rPr lang="ca-ES" sz="1600" b="1" dirty="0">
                <a:solidFill>
                  <a:schemeClr val="tx1"/>
                </a:solidFill>
                <a:latin typeface="Arial" panose="020B0604020202020204" pitchFamily="34" charset="0"/>
                <a:cs typeface="Arial" panose="020B0604020202020204" pitchFamily="34" charset="0"/>
              </a:rPr>
              <a:t>Fase específica</a:t>
            </a:r>
          </a:p>
        </p:txBody>
      </p:sp>
      <p:sp>
        <p:nvSpPr>
          <p:cNvPr id="20" name="Rectangle arrodonit 19">
            <a:extLst>
              <a:ext uri="{FF2B5EF4-FFF2-40B4-BE49-F238E27FC236}">
                <a16:creationId xmlns:a16="http://schemas.microsoft.com/office/drawing/2014/main" id="{3D97D60D-1994-944F-AEA7-2E82A62D02DE}"/>
              </a:ext>
            </a:extLst>
          </p:cNvPr>
          <p:cNvSpPr/>
          <p:nvPr/>
        </p:nvSpPr>
        <p:spPr>
          <a:xfrm>
            <a:off x="3410429" y="4149716"/>
            <a:ext cx="5281508" cy="684212"/>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lIns="0" rIns="0" anchor="ctr"/>
          <a:lstStyle/>
          <a:p>
            <a:pPr algn="ctr">
              <a:defRPr/>
            </a:pPr>
            <a:r>
              <a:rPr lang="ca-ES" sz="1600" b="1" dirty="0">
                <a:solidFill>
                  <a:schemeClr val="tx1"/>
                </a:solidFill>
                <a:latin typeface="Arial" panose="020B0604020202020204" pitchFamily="34" charset="0"/>
                <a:cs typeface="Arial" panose="020B0604020202020204" pitchFamily="34" charset="0"/>
              </a:rPr>
              <a:t>Entrevista</a:t>
            </a:r>
          </a:p>
        </p:txBody>
      </p:sp>
      <p:sp>
        <p:nvSpPr>
          <p:cNvPr id="21" name="Rectangle arrodonit 20">
            <a:extLst>
              <a:ext uri="{FF2B5EF4-FFF2-40B4-BE49-F238E27FC236}">
                <a16:creationId xmlns:a16="http://schemas.microsoft.com/office/drawing/2014/main" id="{C68DF2EC-1F53-6A4A-A285-A66D851CC2EA}"/>
              </a:ext>
            </a:extLst>
          </p:cNvPr>
          <p:cNvSpPr/>
          <p:nvPr/>
        </p:nvSpPr>
        <p:spPr>
          <a:xfrm>
            <a:off x="518635" y="5545648"/>
            <a:ext cx="8173302" cy="476885"/>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ca-ES" sz="2400" b="1" dirty="0">
                <a:solidFill>
                  <a:schemeClr val="tx1"/>
                </a:solidFill>
                <a:latin typeface="Arial" panose="020B0604020202020204" pitchFamily="34" charset="0"/>
                <a:cs typeface="Arial" panose="020B0604020202020204" pitchFamily="34" charset="0"/>
              </a:rPr>
              <a:t>UNIVERSITAT</a:t>
            </a:r>
          </a:p>
        </p:txBody>
      </p:sp>
      <p:sp>
        <p:nvSpPr>
          <p:cNvPr id="22" name="Títol 1">
            <a:extLst>
              <a:ext uri="{FF2B5EF4-FFF2-40B4-BE49-F238E27FC236}">
                <a16:creationId xmlns:a16="http://schemas.microsoft.com/office/drawing/2014/main" id="{A41644A4-2064-9C40-9C78-22D743C02C2D}"/>
              </a:ext>
            </a:extLst>
          </p:cNvPr>
          <p:cNvSpPr>
            <a:spLocks noGrp="1"/>
          </p:cNvSpPr>
          <p:nvPr>
            <p:ph type="title"/>
          </p:nvPr>
        </p:nvSpPr>
        <p:spPr>
          <a:xfrm>
            <a:off x="354092" y="475936"/>
            <a:ext cx="8570912" cy="506412"/>
          </a:xfrm>
        </p:spPr>
        <p:txBody>
          <a:bodyPr/>
          <a:lstStyle/>
          <a:p>
            <a:pPr eaLnBrk="1" hangingPunct="1"/>
            <a:r>
              <a:rPr lang="ca-ES" altLang="ca-ES" sz="2400" dirty="0"/>
              <a:t>Proves d’accés a la universitat </a:t>
            </a:r>
          </a:p>
        </p:txBody>
      </p:sp>
      <p:sp>
        <p:nvSpPr>
          <p:cNvPr id="31" name="Rectangle arrodonit 30">
            <a:extLst>
              <a:ext uri="{FF2B5EF4-FFF2-40B4-BE49-F238E27FC236}">
                <a16:creationId xmlns:a16="http://schemas.microsoft.com/office/drawing/2014/main" id="{3D97D60D-1994-944F-AEA7-2E82A62D02DE}"/>
              </a:ext>
            </a:extLst>
          </p:cNvPr>
          <p:cNvSpPr/>
          <p:nvPr/>
        </p:nvSpPr>
        <p:spPr>
          <a:xfrm>
            <a:off x="6335773" y="2699085"/>
            <a:ext cx="2396632" cy="684212"/>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lIns="0" rIns="0" anchor="ctr"/>
          <a:lstStyle/>
          <a:p>
            <a:pPr algn="ctr">
              <a:defRPr/>
            </a:pPr>
            <a:r>
              <a:rPr lang="ca-ES" sz="1600" b="1" dirty="0">
                <a:solidFill>
                  <a:schemeClr val="tx1"/>
                </a:solidFill>
                <a:latin typeface="Arial" panose="020B0604020202020204" pitchFamily="34" charset="0"/>
                <a:cs typeface="Arial" panose="020B0604020202020204" pitchFamily="34" charset="0"/>
              </a:rPr>
              <a:t>Acreditació</a:t>
            </a:r>
          </a:p>
          <a:p>
            <a:pPr algn="ctr">
              <a:defRPr/>
            </a:pPr>
            <a:r>
              <a:rPr lang="ca-ES" sz="1600" b="1" dirty="0">
                <a:solidFill>
                  <a:schemeClr val="tx1"/>
                </a:solidFill>
                <a:latin typeface="Arial" panose="020B0604020202020204" pitchFamily="34" charset="0"/>
                <a:cs typeface="Arial" panose="020B0604020202020204" pitchFamily="34" charset="0"/>
              </a:rPr>
              <a:t>experiència laboral</a:t>
            </a:r>
          </a:p>
        </p:txBody>
      </p:sp>
      <p:cxnSp>
        <p:nvCxnSpPr>
          <p:cNvPr id="38" name="Connector de fletxa recta 37">
            <a:extLst>
              <a:ext uri="{FF2B5EF4-FFF2-40B4-BE49-F238E27FC236}">
                <a16:creationId xmlns:a16="http://schemas.microsoft.com/office/drawing/2014/main" id="{A3DC2C28-8228-584C-95D6-237D1386EDE0}"/>
              </a:ext>
            </a:extLst>
          </p:cNvPr>
          <p:cNvCxnSpPr/>
          <p:nvPr/>
        </p:nvCxnSpPr>
        <p:spPr>
          <a:xfrm>
            <a:off x="1716951" y="4833928"/>
            <a:ext cx="0" cy="563982"/>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de fletxa recta 39">
            <a:extLst>
              <a:ext uri="{FF2B5EF4-FFF2-40B4-BE49-F238E27FC236}">
                <a16:creationId xmlns:a16="http://schemas.microsoft.com/office/drawing/2014/main" id="{A3DC2C28-8228-584C-95D6-237D1386EDE0}"/>
              </a:ext>
            </a:extLst>
          </p:cNvPr>
          <p:cNvCxnSpPr/>
          <p:nvPr/>
        </p:nvCxnSpPr>
        <p:spPr>
          <a:xfrm>
            <a:off x="4660434" y="4833928"/>
            <a:ext cx="0" cy="563982"/>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de fletxa recta 40">
            <a:extLst>
              <a:ext uri="{FF2B5EF4-FFF2-40B4-BE49-F238E27FC236}">
                <a16:creationId xmlns:a16="http://schemas.microsoft.com/office/drawing/2014/main" id="{A3DC2C28-8228-584C-95D6-237D1386EDE0}"/>
              </a:ext>
            </a:extLst>
          </p:cNvPr>
          <p:cNvCxnSpPr/>
          <p:nvPr/>
        </p:nvCxnSpPr>
        <p:spPr>
          <a:xfrm>
            <a:off x="7534089" y="4833928"/>
            <a:ext cx="0" cy="563982"/>
          </a:xfrm>
          <a:prstGeom prst="straightConnector1">
            <a:avLst/>
          </a:prstGeom>
          <a:ln w="3175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arrodonit 50">
            <a:extLst>
              <a:ext uri="{FF2B5EF4-FFF2-40B4-BE49-F238E27FC236}">
                <a16:creationId xmlns:a16="http://schemas.microsoft.com/office/drawing/2014/main" id="{3D97D60D-1994-944F-AEA7-2E82A62D02DE}"/>
              </a:ext>
            </a:extLst>
          </p:cNvPr>
          <p:cNvSpPr/>
          <p:nvPr/>
        </p:nvSpPr>
        <p:spPr>
          <a:xfrm>
            <a:off x="515162" y="2725597"/>
            <a:ext cx="2396632" cy="684212"/>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lIns="0" rIns="0" anchor="ctr"/>
          <a:lstStyle/>
          <a:p>
            <a:pPr algn="ctr">
              <a:defRPr/>
            </a:pPr>
            <a:r>
              <a:rPr lang="ca-ES" sz="1600" b="1" dirty="0">
                <a:solidFill>
                  <a:schemeClr val="tx1"/>
                </a:solidFill>
                <a:latin typeface="Arial" panose="020B0604020202020204" pitchFamily="34" charset="0"/>
                <a:cs typeface="Arial" panose="020B0604020202020204" pitchFamily="34" charset="0"/>
              </a:rPr>
              <a:t>Examen</a:t>
            </a:r>
          </a:p>
          <a:p>
            <a:pPr algn="ctr">
              <a:defRPr/>
            </a:pPr>
            <a:r>
              <a:rPr lang="ca-ES" sz="1600" b="1" dirty="0">
                <a:solidFill>
                  <a:schemeClr val="tx1"/>
                </a:solidFill>
                <a:latin typeface="Arial" panose="020B0604020202020204" pitchFamily="34" charset="0"/>
                <a:cs typeface="Arial" panose="020B0604020202020204" pitchFamily="34" charset="0"/>
              </a:rPr>
              <a:t>Fase general</a:t>
            </a:r>
          </a:p>
        </p:txBody>
      </p:sp>
      <p:sp>
        <p:nvSpPr>
          <p:cNvPr id="52" name="Rectangle 51"/>
          <p:cNvSpPr/>
          <p:nvPr/>
        </p:nvSpPr>
        <p:spPr>
          <a:xfrm>
            <a:off x="3779603" y="3625354"/>
            <a:ext cx="319318" cy="369332"/>
          </a:xfrm>
          <a:prstGeom prst="rect">
            <a:avLst/>
          </a:prstGeom>
        </p:spPr>
        <p:txBody>
          <a:bodyPr wrap="none">
            <a:spAutoFit/>
          </a:bodyPr>
          <a:lstStyle/>
          <a:p>
            <a:r>
              <a:rPr lang="ca-ES" b="1" dirty="0">
                <a:solidFill>
                  <a:schemeClr val="bg1"/>
                </a:solidFill>
                <a:latin typeface="Arial" panose="020B0604020202020204" pitchFamily="34" charset="0"/>
                <a:cs typeface="Arial" panose="020B0604020202020204" pitchFamily="34" charset="0"/>
              </a:rPr>
              <a:t>+</a:t>
            </a:r>
            <a:endParaRPr lang="ca-ES" dirty="0"/>
          </a:p>
        </p:txBody>
      </p:sp>
      <p:sp>
        <p:nvSpPr>
          <p:cNvPr id="53" name="Rectangle 52"/>
          <p:cNvSpPr/>
          <p:nvPr/>
        </p:nvSpPr>
        <p:spPr>
          <a:xfrm>
            <a:off x="1503849" y="3566114"/>
            <a:ext cx="333746" cy="400110"/>
          </a:xfrm>
          <a:prstGeom prst="rect">
            <a:avLst/>
          </a:prstGeom>
        </p:spPr>
        <p:txBody>
          <a:bodyPr wrap="none">
            <a:spAutoFit/>
          </a:bodyPr>
          <a:lstStyle/>
          <a:p>
            <a:r>
              <a:rPr lang="ca-ES" sz="2000" b="1" dirty="0">
                <a:latin typeface="Arial" panose="020B0604020202020204" pitchFamily="34" charset="0"/>
                <a:cs typeface="Arial" panose="020B0604020202020204" pitchFamily="34" charset="0"/>
              </a:rPr>
              <a:t>+</a:t>
            </a:r>
            <a:endParaRPr lang="ca-ES" sz="2000" dirty="0"/>
          </a:p>
        </p:txBody>
      </p:sp>
      <p:sp>
        <p:nvSpPr>
          <p:cNvPr id="54" name="Rectangle 53"/>
          <p:cNvSpPr/>
          <p:nvPr/>
        </p:nvSpPr>
        <p:spPr>
          <a:xfrm>
            <a:off x="4412341" y="3244334"/>
            <a:ext cx="319318" cy="369332"/>
          </a:xfrm>
          <a:prstGeom prst="rect">
            <a:avLst/>
          </a:prstGeom>
        </p:spPr>
        <p:txBody>
          <a:bodyPr wrap="none">
            <a:spAutoFit/>
          </a:bodyPr>
          <a:lstStyle/>
          <a:p>
            <a:r>
              <a:rPr lang="ca-ES" b="1" dirty="0">
                <a:solidFill>
                  <a:schemeClr val="bg1"/>
                </a:solidFill>
                <a:latin typeface="Arial" panose="020B0604020202020204" pitchFamily="34" charset="0"/>
                <a:cs typeface="Arial" panose="020B0604020202020204" pitchFamily="34" charset="0"/>
              </a:rPr>
              <a:t>+</a:t>
            </a:r>
            <a:endParaRPr lang="ca-ES" dirty="0"/>
          </a:p>
        </p:txBody>
      </p:sp>
      <p:sp>
        <p:nvSpPr>
          <p:cNvPr id="55" name="Rectangle 54"/>
          <p:cNvSpPr/>
          <p:nvPr/>
        </p:nvSpPr>
        <p:spPr>
          <a:xfrm>
            <a:off x="4514745" y="3561456"/>
            <a:ext cx="291377" cy="400110"/>
          </a:xfrm>
          <a:prstGeom prst="rect">
            <a:avLst/>
          </a:prstGeom>
        </p:spPr>
        <p:txBody>
          <a:bodyPr wrap="square">
            <a:spAutoFit/>
          </a:bodyPr>
          <a:lstStyle/>
          <a:p>
            <a:r>
              <a:rPr lang="ca-ES" sz="2000" b="1" dirty="0">
                <a:latin typeface="Arial" panose="020B0604020202020204" pitchFamily="34" charset="0"/>
                <a:cs typeface="Arial" panose="020B0604020202020204" pitchFamily="34" charset="0"/>
              </a:rPr>
              <a:t>+</a:t>
            </a:r>
            <a:endParaRPr lang="ca-ES" sz="2000" dirty="0"/>
          </a:p>
        </p:txBody>
      </p:sp>
      <p:sp>
        <p:nvSpPr>
          <p:cNvPr id="56" name="Rectangle 55"/>
          <p:cNvSpPr/>
          <p:nvPr/>
        </p:nvSpPr>
        <p:spPr>
          <a:xfrm>
            <a:off x="7426621" y="3544934"/>
            <a:ext cx="291377" cy="400110"/>
          </a:xfrm>
          <a:prstGeom prst="rect">
            <a:avLst/>
          </a:prstGeom>
        </p:spPr>
        <p:txBody>
          <a:bodyPr wrap="square">
            <a:spAutoFit/>
          </a:bodyPr>
          <a:lstStyle/>
          <a:p>
            <a:r>
              <a:rPr lang="ca-ES" sz="2000" b="1" dirty="0">
                <a:latin typeface="Arial" panose="020B0604020202020204" pitchFamily="34" charset="0"/>
                <a:cs typeface="Arial" panose="020B0604020202020204" pitchFamily="34" charset="0"/>
              </a:rPr>
              <a:t>+</a:t>
            </a:r>
            <a:endParaRPr lang="ca-ES" sz="2000" dirty="0"/>
          </a:p>
        </p:txBody>
      </p:sp>
      <p:sp>
        <p:nvSpPr>
          <p:cNvPr id="2" name="Rectangle 1"/>
          <p:cNvSpPr/>
          <p:nvPr/>
        </p:nvSpPr>
        <p:spPr>
          <a:xfrm>
            <a:off x="3004102" y="2856525"/>
            <a:ext cx="273565" cy="369332"/>
          </a:xfrm>
          <a:prstGeom prst="rect">
            <a:avLst/>
          </a:prstGeom>
        </p:spPr>
        <p:txBody>
          <a:bodyPr wrap="square">
            <a:spAutoFit/>
          </a:bodyPr>
          <a:lstStyle/>
          <a:p>
            <a:r>
              <a:rPr lang="ca-ES" b="1" dirty="0">
                <a:latin typeface="Arial" panose="020B0604020202020204" pitchFamily="34" charset="0"/>
                <a:cs typeface="Arial" panose="020B0604020202020204" pitchFamily="34" charset="0"/>
              </a:rPr>
              <a:t>=</a:t>
            </a:r>
            <a:endParaRPr lang="ca-ES" dirty="0"/>
          </a:p>
        </p:txBody>
      </p:sp>
      <p:sp>
        <p:nvSpPr>
          <p:cNvPr id="26" name="Oval 20">
            <a:extLst>
              <a:ext uri="{FF2B5EF4-FFF2-40B4-BE49-F238E27FC236}">
                <a16:creationId xmlns:a16="http://schemas.microsoft.com/office/drawing/2014/main" id="{8BBEAB93-648E-BF4D-AE88-9B0611093450}"/>
              </a:ext>
            </a:extLst>
          </p:cNvPr>
          <p:cNvSpPr>
            <a:spLocks/>
          </p:cNvSpPr>
          <p:nvPr/>
        </p:nvSpPr>
        <p:spPr>
          <a:xfrm>
            <a:off x="1837594" y="4871558"/>
            <a:ext cx="999123" cy="63645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altLang="ca-ES" sz="1600" b="1" dirty="0">
                <a:solidFill>
                  <a:schemeClr val="bg1"/>
                </a:solidFill>
                <a:cs typeface="Arial" pitchFamily="34" charset="0"/>
              </a:rPr>
              <a:t>3</a:t>
            </a:r>
            <a:r>
              <a:rPr lang="es-ES" altLang="ca-ES" sz="1600" dirty="0">
                <a:solidFill>
                  <a:schemeClr val="bg1"/>
                </a:solidFill>
                <a:cs typeface="Arial" pitchFamily="34" charset="0"/>
              </a:rPr>
              <a:t>%</a:t>
            </a:r>
          </a:p>
          <a:p>
            <a:pPr algn="ctr" eaLnBrk="1" hangingPunct="1">
              <a:defRPr/>
            </a:pPr>
            <a:r>
              <a:rPr lang="es-ES" altLang="ca-ES" sz="600" b="1" dirty="0">
                <a:solidFill>
                  <a:schemeClr val="bg1"/>
                </a:solidFill>
                <a:cs typeface="Arial" pitchFamily="34" charset="0"/>
              </a:rPr>
              <a:t>Reserva</a:t>
            </a:r>
          </a:p>
          <a:p>
            <a:pPr algn="ctr" eaLnBrk="1" hangingPunct="1">
              <a:defRPr/>
            </a:pPr>
            <a:r>
              <a:rPr lang="es-ES" altLang="ca-ES" sz="600" b="1" dirty="0">
                <a:solidFill>
                  <a:schemeClr val="bg1"/>
                </a:solidFill>
                <a:cs typeface="Arial" pitchFamily="34" charset="0"/>
              </a:rPr>
              <a:t>de cada </a:t>
            </a:r>
            <a:r>
              <a:rPr lang="es-ES" altLang="ca-ES" sz="600" b="1" dirty="0" err="1">
                <a:solidFill>
                  <a:schemeClr val="bg1"/>
                </a:solidFill>
                <a:cs typeface="Arial" pitchFamily="34" charset="0"/>
              </a:rPr>
              <a:t>ensenyament</a:t>
            </a:r>
            <a:endParaRPr lang="ca-ES" altLang="ca-ES" sz="600" b="1" dirty="0">
              <a:solidFill>
                <a:schemeClr val="bg1"/>
              </a:solidFill>
            </a:endParaRPr>
          </a:p>
        </p:txBody>
      </p:sp>
      <p:sp>
        <p:nvSpPr>
          <p:cNvPr id="27" name="Oval 20">
            <a:extLst>
              <a:ext uri="{FF2B5EF4-FFF2-40B4-BE49-F238E27FC236}">
                <a16:creationId xmlns:a16="http://schemas.microsoft.com/office/drawing/2014/main" id="{8BBEAB93-648E-BF4D-AE88-9B0611093450}"/>
              </a:ext>
            </a:extLst>
          </p:cNvPr>
          <p:cNvSpPr>
            <a:spLocks/>
          </p:cNvSpPr>
          <p:nvPr/>
        </p:nvSpPr>
        <p:spPr>
          <a:xfrm>
            <a:off x="4856852" y="4861008"/>
            <a:ext cx="946750" cy="6575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altLang="ca-ES" sz="1600" dirty="0">
                <a:solidFill>
                  <a:schemeClr val="bg1"/>
                </a:solidFill>
                <a:cs typeface="Arial" pitchFamily="34" charset="0"/>
              </a:rPr>
              <a:t>1%</a:t>
            </a:r>
          </a:p>
          <a:p>
            <a:pPr algn="ctr" eaLnBrk="1" hangingPunct="1">
              <a:defRPr/>
            </a:pPr>
            <a:r>
              <a:rPr lang="es-ES" altLang="ca-ES" sz="600" dirty="0">
                <a:solidFill>
                  <a:schemeClr val="bg1"/>
                </a:solidFill>
                <a:cs typeface="Arial" pitchFamily="34" charset="0"/>
              </a:rPr>
              <a:t>Reserva</a:t>
            </a:r>
          </a:p>
          <a:p>
            <a:pPr algn="ctr" eaLnBrk="1" hangingPunct="1">
              <a:defRPr/>
            </a:pPr>
            <a:r>
              <a:rPr lang="es-ES" altLang="ca-ES" sz="600" b="1" dirty="0">
                <a:solidFill>
                  <a:schemeClr val="bg1"/>
                </a:solidFill>
                <a:cs typeface="Arial" pitchFamily="34" charset="0"/>
              </a:rPr>
              <a:t>de cada </a:t>
            </a:r>
            <a:r>
              <a:rPr lang="es-ES" altLang="ca-ES" sz="600" b="1" dirty="0" err="1">
                <a:solidFill>
                  <a:schemeClr val="bg1"/>
                </a:solidFill>
                <a:cs typeface="Arial" pitchFamily="34" charset="0"/>
              </a:rPr>
              <a:t>ensenyament</a:t>
            </a:r>
            <a:endParaRPr lang="ca-ES" altLang="ca-ES" sz="600" b="1" dirty="0">
              <a:solidFill>
                <a:schemeClr val="bg1"/>
              </a:solidFill>
            </a:endParaRPr>
          </a:p>
        </p:txBody>
      </p:sp>
      <p:sp>
        <p:nvSpPr>
          <p:cNvPr id="28" name="Oval 20">
            <a:extLst>
              <a:ext uri="{FF2B5EF4-FFF2-40B4-BE49-F238E27FC236}">
                <a16:creationId xmlns:a16="http://schemas.microsoft.com/office/drawing/2014/main" id="{8BBEAB93-648E-BF4D-AE88-9B0611093450}"/>
              </a:ext>
            </a:extLst>
          </p:cNvPr>
          <p:cNvSpPr>
            <a:spLocks/>
          </p:cNvSpPr>
          <p:nvPr/>
        </p:nvSpPr>
        <p:spPr>
          <a:xfrm>
            <a:off x="7753350" y="4877115"/>
            <a:ext cx="923906" cy="6042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altLang="ca-ES" sz="1600" b="1" dirty="0">
                <a:solidFill>
                  <a:schemeClr val="bg1"/>
                </a:solidFill>
                <a:cs typeface="Arial" pitchFamily="34" charset="0"/>
              </a:rPr>
              <a:t>1</a:t>
            </a:r>
            <a:r>
              <a:rPr lang="es-ES" altLang="ca-ES" sz="1600" dirty="0">
                <a:solidFill>
                  <a:schemeClr val="bg1"/>
                </a:solidFill>
                <a:cs typeface="Arial" pitchFamily="34" charset="0"/>
              </a:rPr>
              <a:t>%</a:t>
            </a:r>
          </a:p>
          <a:p>
            <a:pPr algn="ctr" eaLnBrk="1" hangingPunct="1">
              <a:defRPr/>
            </a:pPr>
            <a:r>
              <a:rPr lang="es-ES" altLang="ca-ES" sz="600" b="1" dirty="0">
                <a:solidFill>
                  <a:schemeClr val="bg1"/>
                </a:solidFill>
                <a:cs typeface="Arial" pitchFamily="34" charset="0"/>
              </a:rPr>
              <a:t>Reserva</a:t>
            </a:r>
          </a:p>
          <a:p>
            <a:pPr algn="ctr" eaLnBrk="1" hangingPunct="1">
              <a:defRPr/>
            </a:pPr>
            <a:r>
              <a:rPr lang="es-ES" altLang="ca-ES" sz="600" b="1" dirty="0">
                <a:solidFill>
                  <a:schemeClr val="bg1"/>
                </a:solidFill>
                <a:cs typeface="Arial" pitchFamily="34" charset="0"/>
              </a:rPr>
              <a:t>de cada </a:t>
            </a:r>
            <a:r>
              <a:rPr lang="es-ES" altLang="ca-ES" sz="600" b="1" dirty="0" err="1">
                <a:solidFill>
                  <a:schemeClr val="bg1"/>
                </a:solidFill>
                <a:cs typeface="Arial" pitchFamily="34" charset="0"/>
              </a:rPr>
              <a:t>ensenyament</a:t>
            </a:r>
            <a:endParaRPr lang="ca-ES" altLang="ca-ES" sz="600" b="1" dirty="0">
              <a:solidFill>
                <a:schemeClr val="bg1"/>
              </a:solidFill>
            </a:endParaRPr>
          </a:p>
        </p:txBody>
      </p:sp>
    </p:spTree>
    <p:extLst>
      <p:ext uri="{BB962C8B-B14F-4D97-AF65-F5344CB8AC3E}">
        <p14:creationId xmlns:p14="http://schemas.microsoft.com/office/powerpoint/2010/main" val="1249478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ol 1">
            <a:extLst>
              <a:ext uri="{FF2B5EF4-FFF2-40B4-BE49-F238E27FC236}">
                <a16:creationId xmlns:a16="http://schemas.microsoft.com/office/drawing/2014/main" id="{3A7282E0-0E7E-8B41-AC91-CF548A957249}"/>
              </a:ext>
            </a:extLst>
          </p:cNvPr>
          <p:cNvSpPr>
            <a:spLocks noGrp="1"/>
          </p:cNvSpPr>
          <p:nvPr>
            <p:ph type="title"/>
          </p:nvPr>
        </p:nvSpPr>
        <p:spPr/>
        <p:txBody>
          <a:bodyPr/>
          <a:lstStyle/>
          <a:p>
            <a:pPr eaLnBrk="1" hangingPunct="1"/>
            <a:r>
              <a:rPr lang="ca-ES" altLang="ca-ES" dirty="0"/>
              <a:t>Reserva de places</a:t>
            </a:r>
          </a:p>
        </p:txBody>
      </p:sp>
      <p:sp>
        <p:nvSpPr>
          <p:cNvPr id="59394" name="Contenidor de número de diapositiva 1">
            <a:extLst>
              <a:ext uri="{FF2B5EF4-FFF2-40B4-BE49-F238E27FC236}">
                <a16:creationId xmlns:a16="http://schemas.microsoft.com/office/drawing/2014/main" id="{8614C654-0EF8-AE4C-9C14-67476EF1E63E}"/>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32228601-30B4-3648-8B10-AE47A3E1B0A3}" type="slidenum">
              <a:rPr lang="ca-ES" altLang="ca-ES" smtClean="0">
                <a:solidFill>
                  <a:srgbClr val="898989"/>
                </a:solidFill>
              </a:rPr>
              <a:pPr>
                <a:spcBef>
                  <a:spcPct val="0"/>
                </a:spcBef>
                <a:buClrTx/>
                <a:buFontTx/>
                <a:buNone/>
              </a:pPr>
              <a:t>35</a:t>
            </a:fld>
            <a:endParaRPr lang="ca-ES" altLang="ca-ES">
              <a:solidFill>
                <a:srgbClr val="898989"/>
              </a:solidFill>
            </a:endParaRPr>
          </a:p>
        </p:txBody>
      </p:sp>
      <p:graphicFrame>
        <p:nvGraphicFramePr>
          <p:cNvPr id="2" name="Taula 1">
            <a:extLst>
              <a:ext uri="{FF2B5EF4-FFF2-40B4-BE49-F238E27FC236}">
                <a16:creationId xmlns:a16="http://schemas.microsoft.com/office/drawing/2014/main" id="{CCB58823-BF51-6E49-9A6F-51BE6572A0EE}"/>
              </a:ext>
            </a:extLst>
          </p:cNvPr>
          <p:cNvGraphicFramePr>
            <a:graphicFrameLocks noGrp="1"/>
          </p:cNvGraphicFramePr>
          <p:nvPr>
            <p:extLst>
              <p:ext uri="{D42A27DB-BD31-4B8C-83A1-F6EECF244321}">
                <p14:modId xmlns:p14="http://schemas.microsoft.com/office/powerpoint/2010/main" val="4290834409"/>
              </p:ext>
            </p:extLst>
          </p:nvPr>
        </p:nvGraphicFramePr>
        <p:xfrm>
          <a:off x="508000" y="1412875"/>
          <a:ext cx="8240714" cy="4300454"/>
        </p:xfrm>
        <a:graphic>
          <a:graphicData uri="http://schemas.openxmlformats.org/drawingml/2006/table">
            <a:tbl>
              <a:tblPr/>
              <a:tblGrid>
                <a:gridCol w="1327518">
                  <a:extLst>
                    <a:ext uri="{9D8B030D-6E8A-4147-A177-3AD203B41FA5}">
                      <a16:colId xmlns:a16="http://schemas.microsoft.com/office/drawing/2014/main" val="20000"/>
                    </a:ext>
                  </a:extLst>
                </a:gridCol>
                <a:gridCol w="2880498">
                  <a:extLst>
                    <a:ext uri="{9D8B030D-6E8A-4147-A177-3AD203B41FA5}">
                      <a16:colId xmlns:a16="http://schemas.microsoft.com/office/drawing/2014/main" val="20001"/>
                    </a:ext>
                  </a:extLst>
                </a:gridCol>
                <a:gridCol w="4032698">
                  <a:extLst>
                    <a:ext uri="{9D8B030D-6E8A-4147-A177-3AD203B41FA5}">
                      <a16:colId xmlns:a16="http://schemas.microsoft.com/office/drawing/2014/main" val="20002"/>
                    </a:ext>
                  </a:extLst>
                </a:gridCol>
              </a:tblGrid>
              <a:tr h="207985">
                <a:tc rowSpan="6">
                  <a:txBody>
                    <a:bodyPr/>
                    <a:lstStyle/>
                    <a:p>
                      <a:pPr algn="l" fontAlgn="ctr"/>
                      <a:r>
                        <a:rPr lang="ca-ES" sz="1800" b="1" i="0" u="none" strike="noStrike" dirty="0">
                          <a:solidFill>
                            <a:schemeClr val="tx1">
                              <a:lumMod val="95000"/>
                              <a:lumOff val="5000"/>
                            </a:schemeClr>
                          </a:solidFill>
                          <a:effectLst/>
                          <a:latin typeface="Arial" panose="020B0604020202020204" pitchFamily="34" charset="0"/>
                        </a:rPr>
                        <a:t>Quota</a:t>
                      </a:r>
                    </a:p>
                    <a:p>
                      <a:pPr algn="l" fontAlgn="ctr"/>
                      <a:r>
                        <a:rPr lang="ca-ES" sz="1800" b="1" i="0" u="none" strike="noStrike" dirty="0">
                          <a:solidFill>
                            <a:schemeClr val="tx1">
                              <a:lumMod val="95000"/>
                              <a:lumOff val="5000"/>
                            </a:schemeClr>
                          </a:solidFill>
                          <a:effectLst/>
                          <a:latin typeface="Arial" panose="020B0604020202020204" pitchFamily="34" charset="0"/>
                        </a:rPr>
                        <a:t>general </a:t>
                      </a:r>
                    </a:p>
                    <a:p>
                      <a:pPr algn="l" fontAlgn="ctr"/>
                      <a:r>
                        <a:rPr lang="ca-ES" sz="1800" b="1" i="0" u="none" strike="noStrike" dirty="0">
                          <a:solidFill>
                            <a:schemeClr val="tx1">
                              <a:lumMod val="95000"/>
                              <a:lumOff val="5000"/>
                            </a:schemeClr>
                          </a:solidFill>
                          <a:effectLst/>
                          <a:latin typeface="Arial" panose="020B0604020202020204" pitchFamily="34" charset="0"/>
                        </a:rPr>
                        <a:t>de places</a:t>
                      </a:r>
                    </a:p>
                  </a:txBody>
                  <a:tcPr marL="5327" marR="5327" marT="5327" marB="0">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r>
                        <a:rPr lang="ca-ES" sz="1200" b="0" i="0" u="none" strike="noStrike" dirty="0">
                          <a:solidFill>
                            <a:srgbClr val="000000"/>
                          </a:solidFill>
                          <a:effectLst/>
                          <a:latin typeface="Arial" panose="020B0604020202020204" pitchFamily="34" charset="0"/>
                        </a:rPr>
                        <a:t>Estudiants amb PAU o assimilats</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extLst>
                  <a:ext uri="{0D108BD9-81ED-4DB2-BD59-A6C34878D82A}">
                    <a16:rowId xmlns:a16="http://schemas.microsoft.com/office/drawing/2014/main" val="10000"/>
                  </a:ext>
                </a:extLst>
              </a:tr>
              <a:tr h="207985">
                <a:tc vMerge="1">
                  <a:txBody>
                    <a:bodyPr/>
                    <a:lstStyle/>
                    <a:p>
                      <a:endParaRPr lang="ca-ES"/>
                    </a:p>
                  </a:txBody>
                  <a:tcPr/>
                </a:tc>
                <a:tc gridSpan="2">
                  <a:txBody>
                    <a:bodyPr/>
                    <a:lstStyle/>
                    <a:p>
                      <a:pPr algn="l" fontAlgn="b"/>
                      <a:r>
                        <a:rPr lang="pt-BR" sz="1200" b="0" i="0" u="none" strike="noStrike" dirty="0" err="1">
                          <a:solidFill>
                            <a:srgbClr val="000000"/>
                          </a:solidFill>
                          <a:effectLst/>
                          <a:latin typeface="Arial" panose="020B0604020202020204" pitchFamily="34" charset="0"/>
                        </a:rPr>
                        <a:t>Títols</a:t>
                      </a:r>
                      <a:r>
                        <a:rPr lang="pt-BR" sz="1200" b="0" i="0" u="none" strike="noStrike" dirty="0">
                          <a:solidFill>
                            <a:srgbClr val="000000"/>
                          </a:solidFill>
                          <a:effectLst/>
                          <a:latin typeface="Arial" panose="020B0604020202020204" pitchFamily="34" charset="0"/>
                        </a:rPr>
                        <a:t> de </a:t>
                      </a:r>
                      <a:r>
                        <a:rPr lang="pt-BR" sz="1200" b="0" i="0" u="none" strike="noStrike" dirty="0" err="1">
                          <a:solidFill>
                            <a:srgbClr val="000000"/>
                          </a:solidFill>
                          <a:effectLst/>
                          <a:latin typeface="Arial" panose="020B0604020202020204" pitchFamily="34" charset="0"/>
                        </a:rPr>
                        <a:t>tècnic</a:t>
                      </a:r>
                      <a:r>
                        <a:rPr lang="pt-BR" sz="1200" b="0" i="0" u="none" strike="noStrike" dirty="0">
                          <a:solidFill>
                            <a:srgbClr val="000000"/>
                          </a:solidFill>
                          <a:effectLst/>
                          <a:latin typeface="Arial" panose="020B0604020202020204" pitchFamily="34" charset="0"/>
                        </a:rPr>
                        <a:t> superior de </a:t>
                      </a:r>
                      <a:r>
                        <a:rPr lang="pt-BR" sz="1200" b="0" i="0" u="none" strike="noStrike" dirty="0" err="1">
                          <a:solidFill>
                            <a:srgbClr val="000000"/>
                          </a:solidFill>
                          <a:effectLst/>
                          <a:latin typeface="Arial" panose="020B0604020202020204" pitchFamily="34" charset="0"/>
                        </a:rPr>
                        <a:t>formació</a:t>
                      </a:r>
                      <a:r>
                        <a:rPr lang="pt-BR" sz="1200" b="0" i="0" u="none" strike="noStrike" dirty="0">
                          <a:solidFill>
                            <a:srgbClr val="000000"/>
                          </a:solidFill>
                          <a:effectLst/>
                          <a:latin typeface="Arial" panose="020B0604020202020204" pitchFamily="34" charset="0"/>
                        </a:rPr>
                        <a:t> professional o </a:t>
                      </a:r>
                      <a:r>
                        <a:rPr lang="pt-BR" sz="1200" b="0" i="0" u="none" strike="noStrike" dirty="0" err="1">
                          <a:solidFill>
                            <a:srgbClr val="000000"/>
                          </a:solidFill>
                          <a:effectLst/>
                          <a:latin typeface="Arial" panose="020B0604020202020204" pitchFamily="34" charset="0"/>
                        </a:rPr>
                        <a:t>assimilats</a:t>
                      </a:r>
                      <a:endParaRPr lang="pt-BR" sz="1200" b="0" i="0" u="none" strike="noStrike" dirty="0">
                        <a:solidFill>
                          <a:srgbClr val="000000"/>
                        </a:solidFill>
                        <a:effectLst/>
                        <a:latin typeface="Arial" panose="020B0604020202020204" pitchFamily="34" charset="0"/>
                      </a:endParaRP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extLst>
                  <a:ext uri="{0D108BD9-81ED-4DB2-BD59-A6C34878D82A}">
                    <a16:rowId xmlns:a16="http://schemas.microsoft.com/office/drawing/2014/main" val="10001"/>
                  </a:ext>
                </a:extLst>
              </a:tr>
              <a:tr h="207985">
                <a:tc vMerge="1">
                  <a:txBody>
                    <a:bodyPr/>
                    <a:lstStyle/>
                    <a:p>
                      <a:endParaRPr lang="ca-ES"/>
                    </a:p>
                  </a:txBody>
                  <a:tcPr/>
                </a:tc>
                <a:tc gridSpan="2">
                  <a:txBody>
                    <a:bodyPr/>
                    <a:lstStyle/>
                    <a:p>
                      <a:pPr algn="l" fontAlgn="b"/>
                      <a:r>
                        <a:rPr lang="ca-ES" sz="1200" b="0" i="0" u="none" strike="noStrike" dirty="0">
                          <a:solidFill>
                            <a:srgbClr val="000000"/>
                          </a:solidFill>
                          <a:effectLst/>
                          <a:latin typeface="Arial" panose="020B0604020202020204" pitchFamily="34" charset="0"/>
                        </a:rPr>
                        <a:t>Títols de tècnic superior d'arts plàstiques i disseny o assimilats</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extLst>
                  <a:ext uri="{0D108BD9-81ED-4DB2-BD59-A6C34878D82A}">
                    <a16:rowId xmlns:a16="http://schemas.microsoft.com/office/drawing/2014/main" val="10002"/>
                  </a:ext>
                </a:extLst>
              </a:tr>
              <a:tr h="207985">
                <a:tc vMerge="1">
                  <a:txBody>
                    <a:bodyPr/>
                    <a:lstStyle/>
                    <a:p>
                      <a:endParaRPr lang="ca-ES"/>
                    </a:p>
                  </a:txBody>
                  <a:tcPr/>
                </a:tc>
                <a:tc gridSpan="2">
                  <a:txBody>
                    <a:bodyPr/>
                    <a:lstStyle/>
                    <a:p>
                      <a:pPr algn="l" fontAlgn="b"/>
                      <a:r>
                        <a:rPr lang="pt-BR" sz="1200" b="0" i="0" u="none" strike="noStrike" dirty="0" err="1">
                          <a:solidFill>
                            <a:srgbClr val="000000"/>
                          </a:solidFill>
                          <a:effectLst/>
                          <a:latin typeface="Arial" panose="020B0604020202020204" pitchFamily="34" charset="0"/>
                        </a:rPr>
                        <a:t>Títols</a:t>
                      </a:r>
                      <a:r>
                        <a:rPr lang="pt-BR" sz="1200" b="0" i="0" u="none" strike="noStrike" dirty="0">
                          <a:solidFill>
                            <a:srgbClr val="000000"/>
                          </a:solidFill>
                          <a:effectLst/>
                          <a:latin typeface="Arial" panose="020B0604020202020204" pitchFamily="34" charset="0"/>
                        </a:rPr>
                        <a:t> de </a:t>
                      </a:r>
                      <a:r>
                        <a:rPr lang="pt-BR" sz="1200" b="0" i="0" u="none" strike="noStrike" dirty="0" err="1">
                          <a:solidFill>
                            <a:srgbClr val="000000"/>
                          </a:solidFill>
                          <a:effectLst/>
                          <a:latin typeface="Arial" panose="020B0604020202020204" pitchFamily="34" charset="0"/>
                        </a:rPr>
                        <a:t>tècnic</a:t>
                      </a:r>
                      <a:r>
                        <a:rPr lang="pt-BR" sz="1200" b="0" i="0" u="none" strike="noStrike" dirty="0">
                          <a:solidFill>
                            <a:srgbClr val="000000"/>
                          </a:solidFill>
                          <a:effectLst/>
                          <a:latin typeface="Arial" panose="020B0604020202020204" pitchFamily="34" charset="0"/>
                        </a:rPr>
                        <a:t> </a:t>
                      </a:r>
                      <a:r>
                        <a:rPr lang="pt-BR" sz="1200" b="0" i="0" u="none" strike="noStrike" dirty="0" err="1">
                          <a:solidFill>
                            <a:srgbClr val="000000"/>
                          </a:solidFill>
                          <a:effectLst/>
                          <a:latin typeface="Arial" panose="020B0604020202020204" pitchFamily="34" charset="0"/>
                        </a:rPr>
                        <a:t>esportiu</a:t>
                      </a:r>
                      <a:r>
                        <a:rPr lang="pt-BR" sz="1200" b="0" i="0" u="none" strike="noStrike" dirty="0">
                          <a:solidFill>
                            <a:srgbClr val="000000"/>
                          </a:solidFill>
                          <a:effectLst/>
                          <a:latin typeface="Arial" panose="020B0604020202020204" pitchFamily="34" charset="0"/>
                        </a:rPr>
                        <a:t> superior o </a:t>
                      </a:r>
                      <a:r>
                        <a:rPr lang="pt-BR" sz="1200" b="0" i="0" u="none" strike="noStrike" dirty="0" err="1">
                          <a:solidFill>
                            <a:srgbClr val="000000"/>
                          </a:solidFill>
                          <a:effectLst/>
                          <a:latin typeface="Arial" panose="020B0604020202020204" pitchFamily="34" charset="0"/>
                        </a:rPr>
                        <a:t>assimilats</a:t>
                      </a:r>
                      <a:endParaRPr lang="pt-BR" sz="1200" b="0" i="0" u="none" strike="noStrike" dirty="0">
                        <a:solidFill>
                          <a:srgbClr val="000000"/>
                        </a:solidFill>
                        <a:effectLst/>
                        <a:latin typeface="Arial" panose="020B0604020202020204" pitchFamily="34" charset="0"/>
                      </a:endParaRP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extLst>
                  <a:ext uri="{0D108BD9-81ED-4DB2-BD59-A6C34878D82A}">
                    <a16:rowId xmlns:a16="http://schemas.microsoft.com/office/drawing/2014/main" val="10003"/>
                  </a:ext>
                </a:extLst>
              </a:tr>
              <a:tr h="207985">
                <a:tc vMerge="1">
                  <a:txBody>
                    <a:bodyPr/>
                    <a:lstStyle/>
                    <a:p>
                      <a:endParaRPr lang="ca-ES"/>
                    </a:p>
                  </a:txBody>
                  <a:tcPr/>
                </a:tc>
                <a:tc gridSpan="2">
                  <a:txBody>
                    <a:bodyPr/>
                    <a:lstStyle/>
                    <a:p>
                      <a:pPr algn="l" fontAlgn="b"/>
                      <a:r>
                        <a:rPr lang="fr-FR" sz="1200" b="0" i="0" u="none" strike="noStrike" dirty="0" err="1">
                          <a:solidFill>
                            <a:srgbClr val="000000"/>
                          </a:solidFill>
                          <a:effectLst/>
                          <a:latin typeface="Arial" panose="020B0604020202020204" pitchFamily="34" charset="0"/>
                        </a:rPr>
                        <a:t>Estudiants</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procedents</a:t>
                      </a:r>
                      <a:r>
                        <a:rPr lang="fr-FR" sz="1200" b="0" i="0" u="none" strike="noStrike" dirty="0">
                          <a:solidFill>
                            <a:srgbClr val="000000"/>
                          </a:solidFill>
                          <a:effectLst/>
                          <a:latin typeface="Arial" panose="020B0604020202020204" pitchFamily="34" charset="0"/>
                        </a:rPr>
                        <a:t> de </a:t>
                      </a:r>
                      <a:r>
                        <a:rPr lang="fr-FR" sz="1200" b="0" i="0" u="none" strike="noStrike" dirty="0" err="1">
                          <a:solidFill>
                            <a:srgbClr val="000000"/>
                          </a:solidFill>
                          <a:effectLst/>
                          <a:latin typeface="Arial" panose="020B0604020202020204" pitchFamily="34" charset="0"/>
                        </a:rPr>
                        <a:t>sistemes</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educatius</a:t>
                      </a:r>
                      <a:r>
                        <a:rPr lang="fr-FR" sz="1200" b="0" i="0" u="none" strike="noStrike" dirty="0">
                          <a:solidFill>
                            <a:srgbClr val="000000"/>
                          </a:solidFill>
                          <a:effectLst/>
                          <a:latin typeface="Arial" panose="020B0604020202020204" pitchFamily="34" charset="0"/>
                        </a:rPr>
                        <a:t> d'</a:t>
                      </a:r>
                      <a:r>
                        <a:rPr lang="fr-FR" sz="1200" b="0" i="0" u="none" strike="noStrike" dirty="0" err="1">
                          <a:solidFill>
                            <a:srgbClr val="000000"/>
                          </a:solidFill>
                          <a:effectLst/>
                          <a:latin typeface="Arial" panose="020B0604020202020204" pitchFamily="34" charset="0"/>
                        </a:rPr>
                        <a:t>estats</a:t>
                      </a:r>
                      <a:r>
                        <a:rPr lang="fr-FR" sz="1200" b="0" i="0" u="none" strike="noStrike" dirty="0">
                          <a:solidFill>
                            <a:srgbClr val="000000"/>
                          </a:solidFill>
                          <a:effectLst/>
                          <a:latin typeface="Arial" panose="020B0604020202020204" pitchFamily="34" charset="0"/>
                        </a:rPr>
                        <a:t> membres i d'</a:t>
                      </a:r>
                      <a:r>
                        <a:rPr lang="fr-FR" sz="1200" b="0" i="0" u="none" strike="noStrike" dirty="0" err="1">
                          <a:solidFill>
                            <a:srgbClr val="000000"/>
                          </a:solidFill>
                          <a:effectLst/>
                          <a:latin typeface="Arial" panose="020B0604020202020204" pitchFamily="34" charset="0"/>
                        </a:rPr>
                        <a:t>altres</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estats</a:t>
                      </a:r>
                      <a:endParaRPr lang="fr-FR" sz="1200" b="0" i="0" u="none" strike="noStrike" dirty="0">
                        <a:solidFill>
                          <a:srgbClr val="000000"/>
                        </a:solidFill>
                        <a:effectLst/>
                        <a:latin typeface="Arial" panose="020B0604020202020204" pitchFamily="34" charset="0"/>
                      </a:endParaRP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extLst>
                  <a:ext uri="{0D108BD9-81ED-4DB2-BD59-A6C34878D82A}">
                    <a16:rowId xmlns:a16="http://schemas.microsoft.com/office/drawing/2014/main" val="10004"/>
                  </a:ext>
                </a:extLst>
              </a:tr>
              <a:tr h="400136">
                <a:tc vMerge="1">
                  <a:txBody>
                    <a:bodyPr/>
                    <a:lstStyle/>
                    <a:p>
                      <a:endParaRPr lang="ca-ES"/>
                    </a:p>
                  </a:txBody>
                  <a:tcPr/>
                </a:tc>
                <a:tc gridSpan="2">
                  <a:txBody>
                    <a:bodyPr/>
                    <a:lstStyle/>
                    <a:p>
                      <a:pPr algn="l" fontAlgn="b"/>
                      <a:r>
                        <a:rPr lang="ca-ES" sz="1200" b="0" i="0" u="none" strike="noStrike" dirty="0">
                          <a:solidFill>
                            <a:srgbClr val="000000"/>
                          </a:solidFill>
                          <a:effectLst/>
                          <a:latin typeface="Arial" panose="020B0604020202020204" pitchFamily="34" charset="0"/>
                        </a:rPr>
                        <a:t>Estudiants de sistemes educatius estrangers amb convalidació parcial d'estudis</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extLst>
                  <a:ext uri="{0D108BD9-81ED-4DB2-BD59-A6C34878D82A}">
                    <a16:rowId xmlns:a16="http://schemas.microsoft.com/office/drawing/2014/main" val="10005"/>
                  </a:ext>
                </a:extLst>
              </a:tr>
              <a:tr h="239812">
                <a:tc rowSpan="7">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a-ES" sz="1800" b="1" i="0" u="none" strike="noStrike" dirty="0">
                          <a:solidFill>
                            <a:schemeClr val="tx1">
                              <a:lumMod val="95000"/>
                              <a:lumOff val="5000"/>
                            </a:schemeClr>
                          </a:solidFill>
                          <a:effectLst/>
                          <a:latin typeface="Arial" panose="020B0604020202020204" pitchFamily="34" charset="0"/>
                        </a:rPr>
                        <a:t>Quotes de </a:t>
                      </a:r>
                    </a:p>
                    <a:p>
                      <a:pPr marL="0" marR="0" lvl="0" indent="0" algn="l" defTabSz="914400" rtl="0" eaLnBrk="1" fontAlgn="ctr" latinLnBrk="0" hangingPunct="1">
                        <a:lnSpc>
                          <a:spcPct val="100000"/>
                        </a:lnSpc>
                        <a:spcBef>
                          <a:spcPts val="0"/>
                        </a:spcBef>
                        <a:spcAft>
                          <a:spcPts val="0"/>
                        </a:spcAft>
                        <a:buClrTx/>
                        <a:buSzTx/>
                        <a:buFontTx/>
                        <a:buNone/>
                        <a:tabLst/>
                        <a:defRPr/>
                      </a:pPr>
                      <a:r>
                        <a:rPr lang="ca-ES" sz="1800" b="1" i="0" u="none" strike="noStrike" dirty="0">
                          <a:solidFill>
                            <a:schemeClr val="tx1">
                              <a:lumMod val="95000"/>
                              <a:lumOff val="5000"/>
                            </a:schemeClr>
                          </a:solidFill>
                          <a:effectLst/>
                          <a:latin typeface="Arial" panose="020B0604020202020204" pitchFamily="34" charset="0"/>
                        </a:rPr>
                        <a:t>reserva </a:t>
                      </a:r>
                      <a:br>
                        <a:rPr lang="ca-ES" sz="1800" b="1" i="0" u="none" strike="noStrike" dirty="0">
                          <a:solidFill>
                            <a:schemeClr val="tx1">
                              <a:lumMod val="95000"/>
                              <a:lumOff val="5000"/>
                            </a:schemeClr>
                          </a:solidFill>
                          <a:effectLst/>
                          <a:latin typeface="Arial" panose="020B0604020202020204" pitchFamily="34" charset="0"/>
                        </a:rPr>
                      </a:br>
                      <a:r>
                        <a:rPr lang="ca-ES" sz="1800" b="1" i="0" u="none" strike="noStrike" dirty="0">
                          <a:solidFill>
                            <a:schemeClr val="tx1">
                              <a:lumMod val="95000"/>
                              <a:lumOff val="5000"/>
                            </a:schemeClr>
                          </a:solidFill>
                          <a:effectLst/>
                          <a:latin typeface="Arial" panose="020B0604020202020204" pitchFamily="34" charset="0"/>
                        </a:rPr>
                        <a:t>de places</a:t>
                      </a:r>
                    </a:p>
                    <a:p>
                      <a:pPr algn="l" fontAlgn="ctr"/>
                      <a:endParaRPr lang="ca-ES" sz="1200" b="1" i="0" u="none" strike="noStrike" dirty="0">
                        <a:solidFill>
                          <a:schemeClr val="tx1">
                            <a:lumMod val="95000"/>
                            <a:lumOff val="5000"/>
                          </a:schemeClr>
                        </a:solidFill>
                        <a:effectLst/>
                        <a:latin typeface="Arial" panose="020B0604020202020204" pitchFamily="34" charset="0"/>
                      </a:endParaRPr>
                    </a:p>
                  </a:txBody>
                  <a:tcPr marL="5327" marR="5327" marT="5327" marB="0">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b"/>
                      <a:r>
                        <a:rPr lang="ca-ES" sz="1200" b="1" i="0" u="none" strike="noStrike" noProof="0" dirty="0">
                          <a:solidFill>
                            <a:srgbClr val="C00000"/>
                          </a:solidFill>
                          <a:effectLst/>
                          <a:latin typeface="Arial" panose="020B0604020202020204" pitchFamily="34" charset="0"/>
                        </a:rPr>
                        <a:t>Més grans de 25 anys</a:t>
                      </a:r>
                    </a:p>
                  </a:txBody>
                  <a:tcPr marL="5327" marR="5327" marT="5327" marB="0">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a-ES" sz="1200" b="1" i="0" u="none" strike="noStrike" noProof="0" dirty="0">
                          <a:solidFill>
                            <a:srgbClr val="C00000"/>
                          </a:solidFill>
                          <a:effectLst/>
                          <a:latin typeface="Arial" panose="020B0604020202020204" pitchFamily="34" charset="0"/>
                        </a:rPr>
                        <a:t>3% de les places de cada ensenyament</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7985">
                <a:tc vMerge="1">
                  <a:txBody>
                    <a:bodyPr/>
                    <a:lstStyle/>
                    <a:p>
                      <a:endParaRPr lang="ca-ES"/>
                    </a:p>
                  </a:txBody>
                  <a:tcPr/>
                </a:tc>
                <a:tc>
                  <a:txBody>
                    <a:bodyPr/>
                    <a:lstStyle/>
                    <a:p>
                      <a:pPr algn="l" fontAlgn="b"/>
                      <a:r>
                        <a:rPr lang="ca-ES" sz="1200" b="1" i="0" u="none" strike="noStrike" noProof="0" dirty="0">
                          <a:solidFill>
                            <a:srgbClr val="C00000"/>
                          </a:solidFill>
                          <a:effectLst/>
                          <a:latin typeface="Arial" panose="020B0604020202020204" pitchFamily="34" charset="0"/>
                        </a:rPr>
                        <a:t>Més grans de 45 anys</a:t>
                      </a:r>
                    </a:p>
                  </a:txBody>
                  <a:tcPr marL="5327" marR="5327" marT="5327" marB="0">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a-ES" sz="1200" b="1" i="0" u="none" strike="noStrike" noProof="0" dirty="0">
                          <a:solidFill>
                            <a:srgbClr val="C00000"/>
                          </a:solidFill>
                          <a:effectLst/>
                          <a:latin typeface="Arial" panose="020B0604020202020204" pitchFamily="34" charset="0"/>
                        </a:rPr>
                        <a:t>1% de les places de cada ensenyament</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7985">
                <a:tc vMerge="1">
                  <a:txBody>
                    <a:bodyPr/>
                    <a:lstStyle/>
                    <a:p>
                      <a:endParaRPr lang="ca-ES"/>
                    </a:p>
                  </a:txBody>
                  <a:tcPr/>
                </a:tc>
                <a:tc>
                  <a:txBody>
                    <a:bodyPr/>
                    <a:lstStyle/>
                    <a:p>
                      <a:pPr algn="l" fontAlgn="b"/>
                      <a:r>
                        <a:rPr lang="ca-ES" sz="1200" b="1" i="0" u="none" strike="noStrike" noProof="0" dirty="0">
                          <a:solidFill>
                            <a:srgbClr val="C00000"/>
                          </a:solidFill>
                          <a:effectLst/>
                          <a:latin typeface="Arial" panose="020B0604020202020204" pitchFamily="34" charset="0"/>
                        </a:rPr>
                        <a:t>Més grans de 40 anys</a:t>
                      </a:r>
                    </a:p>
                  </a:txBody>
                  <a:tcPr marL="5327" marR="5327" marT="5327" marB="0">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a-ES" sz="1200" b="1" i="0" u="none" strike="noStrike" noProof="0" dirty="0">
                          <a:solidFill>
                            <a:srgbClr val="C00000"/>
                          </a:solidFill>
                          <a:effectLst/>
                          <a:latin typeface="Arial" panose="020B0604020202020204" pitchFamily="34" charset="0"/>
                        </a:rPr>
                        <a:t>1% de les places de cada ensenyament</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7985">
                <a:tc vMerge="1">
                  <a:txBody>
                    <a:bodyPr/>
                    <a:lstStyle/>
                    <a:p>
                      <a:endParaRPr lang="ca-ES"/>
                    </a:p>
                  </a:txBody>
                  <a:tcPr/>
                </a:tc>
                <a:tc>
                  <a:txBody>
                    <a:bodyPr/>
                    <a:lstStyle/>
                    <a:p>
                      <a:pPr algn="l" fontAlgn="b"/>
                      <a:r>
                        <a:rPr lang="ca-ES" sz="1200" b="0" i="0" u="none" strike="noStrike" dirty="0">
                          <a:solidFill>
                            <a:srgbClr val="000000"/>
                          </a:solidFill>
                          <a:effectLst/>
                          <a:latin typeface="Arial" panose="020B0604020202020204" pitchFamily="34" charset="0"/>
                        </a:rPr>
                        <a:t>Titulats universitaris i assimilats</a:t>
                      </a:r>
                    </a:p>
                  </a:txBody>
                  <a:tcPr marL="5327" marR="5327" marT="5327" marB="0">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a-ES" sz="1200" b="1" i="0" u="none" strike="noStrike" noProof="0" dirty="0">
                          <a:solidFill>
                            <a:srgbClr val="000000"/>
                          </a:solidFill>
                          <a:effectLst/>
                          <a:latin typeface="Arial" panose="020B0604020202020204" pitchFamily="34" charset="0"/>
                        </a:rPr>
                        <a:t>3% </a:t>
                      </a:r>
                      <a:r>
                        <a:rPr lang="ca-ES" sz="1200" b="0" i="0" u="none" strike="noStrike" noProof="0" dirty="0">
                          <a:solidFill>
                            <a:srgbClr val="000000"/>
                          </a:solidFill>
                          <a:effectLst/>
                          <a:latin typeface="Arial" panose="020B0604020202020204" pitchFamily="34" charset="0"/>
                        </a:rPr>
                        <a:t>de les places de cada ensenyament</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7985">
                <a:tc vMerge="1">
                  <a:txBody>
                    <a:bodyPr/>
                    <a:lstStyle/>
                    <a:p>
                      <a:endParaRPr lang="ca-ES"/>
                    </a:p>
                  </a:txBody>
                  <a:tcPr/>
                </a:tc>
                <a:tc>
                  <a:txBody>
                    <a:bodyPr/>
                    <a:lstStyle/>
                    <a:p>
                      <a:pPr algn="l" fontAlgn="b"/>
                      <a:r>
                        <a:rPr lang="ca-ES" sz="1200" b="0" i="0" u="none" strike="noStrike" dirty="0">
                          <a:solidFill>
                            <a:srgbClr val="000000"/>
                          </a:solidFill>
                          <a:effectLst/>
                          <a:latin typeface="Arial" panose="020B0604020202020204" pitchFamily="34" charset="0"/>
                        </a:rPr>
                        <a:t>Estudiants amb discapacitat</a:t>
                      </a:r>
                    </a:p>
                  </a:txBody>
                  <a:tcPr marL="5327" marR="5327" marT="5327" marB="0">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ca-ES" sz="1200" b="1" i="0" u="none" strike="noStrike" noProof="0" dirty="0">
                          <a:solidFill>
                            <a:srgbClr val="000000"/>
                          </a:solidFill>
                          <a:effectLst/>
                          <a:latin typeface="Arial" panose="020B0604020202020204" pitchFamily="34" charset="0"/>
                        </a:rPr>
                        <a:t>5% </a:t>
                      </a:r>
                      <a:r>
                        <a:rPr lang="ca-ES" sz="1200" b="0" i="0" u="none" strike="noStrike" noProof="0" dirty="0">
                          <a:solidFill>
                            <a:srgbClr val="000000"/>
                          </a:solidFill>
                          <a:effectLst/>
                          <a:latin typeface="Arial" panose="020B0604020202020204" pitchFamily="34" charset="0"/>
                        </a:rPr>
                        <a:t>de les places de cada ensenyament</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740519">
                <a:tc vMerge="1">
                  <a:txBody>
                    <a:bodyPr/>
                    <a:lstStyle/>
                    <a:p>
                      <a:endParaRPr lang="ca-ES"/>
                    </a:p>
                  </a:txBody>
                  <a:tcPr/>
                </a:tc>
                <a:tc>
                  <a:txBody>
                    <a:bodyPr/>
                    <a:lstStyle/>
                    <a:p>
                      <a:pPr algn="l" fontAlgn="ctr"/>
                      <a:r>
                        <a:rPr lang="ca-ES" sz="1200" b="0" i="0" u="none" strike="noStrike" dirty="0">
                          <a:solidFill>
                            <a:srgbClr val="000000"/>
                          </a:solidFill>
                          <a:effectLst/>
                          <a:latin typeface="Arial" panose="020B0604020202020204" pitchFamily="34" charset="0"/>
                        </a:rPr>
                        <a:t>Esportistes d'alt nivell o d'alt rendiment</a:t>
                      </a:r>
                    </a:p>
                  </a:txBody>
                  <a:tcPr marL="5327" marR="5327" marT="5327" marB="0">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ca-ES" sz="1200" b="1" i="0" u="none" strike="noStrike" dirty="0">
                          <a:solidFill>
                            <a:srgbClr val="000000"/>
                          </a:solidFill>
                          <a:effectLst/>
                          <a:latin typeface="Arial" panose="020B0604020202020204" pitchFamily="34" charset="0"/>
                        </a:rPr>
                        <a:t>3% </a:t>
                      </a:r>
                      <a:r>
                        <a:rPr lang="ca-ES" sz="1200" b="0" i="0" u="none" strike="noStrike" dirty="0">
                          <a:solidFill>
                            <a:srgbClr val="000000"/>
                          </a:solidFill>
                          <a:effectLst/>
                          <a:latin typeface="Arial" panose="020B0604020202020204" pitchFamily="34" charset="0"/>
                        </a:rPr>
                        <a:t>de les places en qualsevol estudi universitari. </a:t>
                      </a:r>
                      <a:br>
                        <a:rPr lang="ca-ES" sz="1200" b="0" i="0" u="none" strike="noStrike" dirty="0">
                          <a:solidFill>
                            <a:srgbClr val="000000"/>
                          </a:solidFill>
                          <a:effectLst/>
                          <a:latin typeface="Arial" panose="020B0604020202020204" pitchFamily="34" charset="0"/>
                        </a:rPr>
                      </a:br>
                      <a:r>
                        <a:rPr lang="ca-ES" sz="1200" b="1" i="0" u="none" strike="noStrike" dirty="0">
                          <a:solidFill>
                            <a:srgbClr val="000000"/>
                          </a:solidFill>
                          <a:effectLst/>
                          <a:latin typeface="Arial" panose="020B0604020202020204" pitchFamily="34" charset="0"/>
                        </a:rPr>
                        <a:t>5% </a:t>
                      </a:r>
                      <a:r>
                        <a:rPr lang="ca-ES" sz="1200" b="0" i="0" u="none" strike="noStrike" dirty="0">
                          <a:solidFill>
                            <a:srgbClr val="000000"/>
                          </a:solidFill>
                          <a:effectLst/>
                          <a:latin typeface="Arial" panose="020B0604020202020204" pitchFamily="34" charset="0"/>
                        </a:rPr>
                        <a:t>als estudis d'educació primària, fisioteràpia i ciències de l'activitat física i de l'esport</a:t>
                      </a:r>
                      <a:endParaRPr lang="ca-ES" sz="1200" b="1" i="0" u="none" strike="noStrike" dirty="0">
                        <a:solidFill>
                          <a:srgbClr val="000000"/>
                        </a:solidFill>
                        <a:effectLst/>
                        <a:latin typeface="Arial" panose="020B0604020202020204" pitchFamily="34" charset="0"/>
                      </a:endParaRP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48122">
                <a:tc vMerge="1">
                  <a:txBody>
                    <a:bodyPr/>
                    <a:lstStyle/>
                    <a:p>
                      <a:pPr algn="l" fontAlgn="ctr"/>
                      <a:endParaRPr lang="ca-ES" sz="1200" b="1" i="0" u="none" strike="noStrike" dirty="0">
                        <a:solidFill>
                          <a:srgbClr val="FFFFFF"/>
                        </a:solidFill>
                        <a:effectLst/>
                        <a:latin typeface="Arial" panose="020B0604020202020204" pitchFamily="34" charset="0"/>
                      </a:endParaRPr>
                    </a:p>
                  </a:txBody>
                  <a:tcPr marL="5327" marR="5327" marT="5327"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l" fontAlgn="b"/>
                      <a:r>
                        <a:rPr lang="ca-ES" sz="1200" b="0" i="0" u="none" strike="noStrike" noProof="0" dirty="0">
                          <a:solidFill>
                            <a:srgbClr val="000000"/>
                          </a:solidFill>
                          <a:effectLst/>
                          <a:latin typeface="Arial" panose="020B0604020202020204" pitchFamily="34" charset="0"/>
                          <a:ea typeface="Helvetica" panose="020B0604020202020204" pitchFamily="34" charset="0"/>
                        </a:rPr>
                        <a:t>Membres</a:t>
                      </a:r>
                      <a:r>
                        <a:rPr lang="ca-ES" sz="1200" b="0" i="0" u="none" strike="noStrike" baseline="0" noProof="0" dirty="0">
                          <a:solidFill>
                            <a:srgbClr val="000000"/>
                          </a:solidFill>
                          <a:effectLst/>
                          <a:latin typeface="Arial" panose="020B0604020202020204" pitchFamily="34" charset="0"/>
                          <a:ea typeface="Helvetica" panose="020B0604020202020204" pitchFamily="34" charset="0"/>
                        </a:rPr>
                        <a:t> del poble gitano</a:t>
                      </a:r>
                      <a:r>
                        <a:rPr lang="ca-ES" sz="1200" b="0" i="0" u="none" strike="noStrike" noProof="0" dirty="0">
                          <a:solidFill>
                            <a:srgbClr val="000000"/>
                          </a:solidFill>
                          <a:effectLst/>
                          <a:latin typeface="Arial" panose="020B0604020202020204" pitchFamily="34" charset="0"/>
                          <a:ea typeface="Helvetica" panose="020B0604020202020204" pitchFamily="34" charset="0"/>
                        </a:rPr>
                        <a:t> que estiguin inclosos en El Programa del Poble Gitano i de la Innovació Social de la Direcció General d’Acció Cívica i Comunitària del Departament d’Afers Socials i Famílies.</a:t>
                      </a:r>
                      <a:endParaRPr lang="ca-ES" sz="1200" b="0" i="0" u="none" strike="noStrike" noProof="0" dirty="0">
                        <a:solidFill>
                          <a:srgbClr val="000000"/>
                        </a:solidFill>
                        <a:effectLst/>
                        <a:latin typeface="Arial" panose="020B0604020202020204" pitchFamily="34" charset="0"/>
                      </a:endParaRPr>
                    </a:p>
                  </a:txBody>
                  <a:tcPr marL="5327" marR="5327" marT="5327" marB="0">
                    <a:lnL w="12700" cap="flat" cmpd="sng" algn="ctr">
                      <a:no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ca-ES" sz="1200" b="1" i="0" u="none" strike="noStrike" noProof="0" dirty="0">
                          <a:solidFill>
                            <a:srgbClr val="000000"/>
                          </a:solidFill>
                          <a:effectLst/>
                          <a:latin typeface="Arial" panose="020B0604020202020204" pitchFamily="34" charset="0"/>
                        </a:rPr>
                        <a:t>1 plaça </a:t>
                      </a:r>
                      <a:r>
                        <a:rPr lang="ca-ES" sz="1200" b="0" i="0" u="none" strike="noStrike" noProof="0" dirty="0">
                          <a:solidFill>
                            <a:srgbClr val="000000"/>
                          </a:solidFill>
                          <a:effectLst/>
                          <a:latin typeface="Arial" panose="020B0604020202020204" pitchFamily="34" charset="0"/>
                        </a:rPr>
                        <a:t>per a cada centre d’estudi </a:t>
                      </a:r>
                    </a:p>
                  </a:txBody>
                  <a:tcPr marL="5327" marR="5327" marT="5327" marB="0">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59432" name="CuadroTexto 3">
            <a:extLst>
              <a:ext uri="{FF2B5EF4-FFF2-40B4-BE49-F238E27FC236}">
                <a16:creationId xmlns:a16="http://schemas.microsoft.com/office/drawing/2014/main" id="{E3D32D61-2F9D-A844-B2BF-5613505578EB}"/>
              </a:ext>
            </a:extLst>
          </p:cNvPr>
          <p:cNvSpPr txBox="1">
            <a:spLocks noChangeArrowheads="1"/>
          </p:cNvSpPr>
          <p:nvPr/>
        </p:nvSpPr>
        <p:spPr bwMode="auto">
          <a:xfrm>
            <a:off x="250825" y="4048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es-ES" altLang="es-ES">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ítol 1">
            <a:extLst>
              <a:ext uri="{FF2B5EF4-FFF2-40B4-BE49-F238E27FC236}">
                <a16:creationId xmlns:a16="http://schemas.microsoft.com/office/drawing/2014/main" id="{6CB6062F-83F0-9C44-AF12-A5EBB46636CF}"/>
              </a:ext>
            </a:extLst>
          </p:cNvPr>
          <p:cNvSpPr>
            <a:spLocks noGrp="1"/>
          </p:cNvSpPr>
          <p:nvPr>
            <p:ph type="title"/>
          </p:nvPr>
        </p:nvSpPr>
        <p:spPr/>
        <p:txBody>
          <a:bodyPr/>
          <a:lstStyle/>
          <a:p>
            <a:r>
              <a:rPr lang="ca-ES" altLang="ca-ES" dirty="0"/>
              <a:t>Preinscripció.</a:t>
            </a:r>
          </a:p>
        </p:txBody>
      </p:sp>
      <p:sp>
        <p:nvSpPr>
          <p:cNvPr id="17412" name="Rectangle 2">
            <a:extLst>
              <a:ext uri="{FF2B5EF4-FFF2-40B4-BE49-F238E27FC236}">
                <a16:creationId xmlns:a16="http://schemas.microsoft.com/office/drawing/2014/main" id="{5D9C43CE-825B-494D-884F-51E5CB9CA690}"/>
              </a:ext>
            </a:extLst>
          </p:cNvPr>
          <p:cNvSpPr txBox="1">
            <a:spLocks noChangeArrowheads="1"/>
          </p:cNvSpPr>
          <p:nvPr/>
        </p:nvSpPr>
        <p:spPr bwMode="auto">
          <a:xfrm>
            <a:off x="683568" y="1529135"/>
            <a:ext cx="2448272" cy="38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Preinscripció +25</a:t>
            </a:r>
            <a:endParaRPr lang="ca-ES" altLang="ca-ES" sz="1400" dirty="0">
              <a:ea typeface="ＭＳ Ｐゴシック" panose="020B0600070205080204" pitchFamily="34" charset="-128"/>
            </a:endParaRPr>
          </a:p>
        </p:txBody>
      </p:sp>
      <p:sp>
        <p:nvSpPr>
          <p:cNvPr id="12" name="Rectangle 11">
            <a:extLst>
              <a:ext uri="{FF2B5EF4-FFF2-40B4-BE49-F238E27FC236}">
                <a16:creationId xmlns:a16="http://schemas.microsoft.com/office/drawing/2014/main" id="{30E6DB9F-D689-D342-984A-FFFAFA15BD20}"/>
              </a:ext>
            </a:extLst>
          </p:cNvPr>
          <p:cNvSpPr/>
          <p:nvPr/>
        </p:nvSpPr>
        <p:spPr>
          <a:xfrm>
            <a:off x="4929861" y="1374542"/>
            <a:ext cx="2148904"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3%</a:t>
            </a:r>
          </a:p>
        </p:txBody>
      </p:sp>
      <p:sp>
        <p:nvSpPr>
          <p:cNvPr id="23" name="Rectangle 11">
            <a:extLst>
              <a:ext uri="{FF2B5EF4-FFF2-40B4-BE49-F238E27FC236}">
                <a16:creationId xmlns:a16="http://schemas.microsoft.com/office/drawing/2014/main" id="{3719BCC9-F8EB-314A-B490-EF1DA5ACCCEE}"/>
              </a:ext>
            </a:extLst>
          </p:cNvPr>
          <p:cNvSpPr/>
          <p:nvPr/>
        </p:nvSpPr>
        <p:spPr>
          <a:xfrm>
            <a:off x="4980628" y="4108859"/>
            <a:ext cx="2148904"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1%</a:t>
            </a:r>
            <a:endParaRPr lang="ca-ES" sz="1400" b="1" dirty="0">
              <a:ea typeface="ＭＳ Ｐゴシック" charset="-128"/>
            </a:endParaRPr>
          </a:p>
        </p:txBody>
      </p:sp>
      <p:sp>
        <p:nvSpPr>
          <p:cNvPr id="13" name="Rectangle 2">
            <a:extLst>
              <a:ext uri="{FF2B5EF4-FFF2-40B4-BE49-F238E27FC236}">
                <a16:creationId xmlns:a16="http://schemas.microsoft.com/office/drawing/2014/main" id="{A7AD750E-5C20-E04E-973B-5B8FB81CE34B}"/>
              </a:ext>
            </a:extLst>
          </p:cNvPr>
          <p:cNvSpPr txBox="1">
            <a:spLocks noChangeArrowheads="1"/>
          </p:cNvSpPr>
          <p:nvPr/>
        </p:nvSpPr>
        <p:spPr bwMode="auto">
          <a:xfrm>
            <a:off x="754187" y="4119828"/>
            <a:ext cx="3096344" cy="4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Preinscripció +45 </a:t>
            </a:r>
            <a:r>
              <a:rPr lang="ca-ES" sz="1400" dirty="0"/>
              <a:t>Sol·licitud (només un centre-estudi)</a:t>
            </a:r>
          </a:p>
          <a:p>
            <a:pPr>
              <a:spcBef>
                <a:spcPct val="0"/>
              </a:spcBef>
              <a:buFont typeface="Wingdings 2" pitchFamily="2" charset="2"/>
              <a:buNone/>
            </a:pPr>
            <a:endParaRPr lang="ca-ES" altLang="ca-ES" sz="1400" dirty="0">
              <a:ea typeface="ＭＳ Ｐゴシック" panose="020B0600070205080204" pitchFamily="34" charset="-128"/>
            </a:endParaRPr>
          </a:p>
        </p:txBody>
      </p:sp>
      <p:grpSp>
        <p:nvGrpSpPr>
          <p:cNvPr id="17" name="Agrupa 6">
            <a:extLst>
              <a:ext uri="{FF2B5EF4-FFF2-40B4-BE49-F238E27FC236}">
                <a16:creationId xmlns:a16="http://schemas.microsoft.com/office/drawing/2014/main" id="{659B16E3-7BFD-8F43-83DF-EA8F0115BA04}"/>
              </a:ext>
            </a:extLst>
          </p:cNvPr>
          <p:cNvGrpSpPr>
            <a:grpSpLocks/>
          </p:cNvGrpSpPr>
          <p:nvPr/>
        </p:nvGrpSpPr>
        <p:grpSpPr bwMode="auto">
          <a:xfrm>
            <a:off x="5355108" y="5720167"/>
            <a:ext cx="3595688" cy="630238"/>
            <a:chOff x="4734216" y="5478596"/>
            <a:chExt cx="3596301" cy="630454"/>
          </a:xfrm>
        </p:grpSpPr>
        <p:sp>
          <p:nvSpPr>
            <p:cNvPr id="18" name="Rectangle arrodonit 6">
              <a:extLst>
                <a:ext uri="{FF2B5EF4-FFF2-40B4-BE49-F238E27FC236}">
                  <a16:creationId xmlns:a16="http://schemas.microsoft.com/office/drawing/2014/main" id="{6ABBED35-E9A3-7A46-B174-6544D8629628}"/>
                </a:ext>
              </a:extLst>
            </p:cNvPr>
            <p:cNvSpPr/>
            <p:nvPr/>
          </p:nvSpPr>
          <p:spPr>
            <a:xfrm>
              <a:off x="4734216" y="5478596"/>
              <a:ext cx="3293036" cy="460533"/>
            </a:xfrm>
            <a:prstGeom prst="round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pic>
          <p:nvPicPr>
            <p:cNvPr id="19" name="Imatge 4">
              <a:extLst>
                <a:ext uri="{FF2B5EF4-FFF2-40B4-BE49-F238E27FC236}">
                  <a16:creationId xmlns:a16="http://schemas.microsoft.com/office/drawing/2014/main" id="{6B1FEA5F-D08D-8747-8211-AA051C35B0BA}"/>
                </a:ext>
              </a:extLst>
            </p:cNvPr>
            <p:cNvPicPr>
              <a:picLocks noChangeAspect="1"/>
            </p:cNvPicPr>
            <p:nvPr/>
          </p:nvPicPr>
          <p:blipFill>
            <a:blip r:embed="rId2" cstate="print">
              <a:extLst>
                <a:ext uri="{28A0092B-C50C-407E-A947-70E740481C1C}">
                  <a14:useLocalDpi xmlns:a14="http://schemas.microsoft.com/office/drawing/2010/main" val="0"/>
                </a:ext>
              </a:extLst>
            </a:blip>
            <a:srcRect b="12477"/>
            <a:stretch>
              <a:fillRect/>
            </a:stretch>
          </p:blipFill>
          <p:spPr bwMode="auto">
            <a:xfrm>
              <a:off x="7770980" y="5619327"/>
              <a:ext cx="559537" cy="48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5">
              <a:extLst>
                <a:ext uri="{FF2B5EF4-FFF2-40B4-BE49-F238E27FC236}">
                  <a16:creationId xmlns:a16="http://schemas.microsoft.com/office/drawing/2014/main" id="{E797B381-A71D-7C40-B9A2-2A3373C2A835}"/>
                </a:ext>
              </a:extLst>
            </p:cNvPr>
            <p:cNvSpPr>
              <a:spLocks noChangeArrowheads="1"/>
            </p:cNvSpPr>
            <p:nvPr/>
          </p:nvSpPr>
          <p:spPr bwMode="auto">
            <a:xfrm>
              <a:off x="4776229" y="5510526"/>
              <a:ext cx="3057830" cy="36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ca-ES" dirty="0">
                  <a:hlinkClick r:id="rId3"/>
                </a:rPr>
                <a:t>http://universitats.gencat.cat</a:t>
              </a:r>
              <a:endParaRPr lang="ca-ES" altLang="ca-ES" dirty="0">
                <a:solidFill>
                  <a:srgbClr val="C00000"/>
                </a:solidFill>
                <a:latin typeface="Helvetica" pitchFamily="2" charset="0"/>
              </a:endParaRPr>
            </a:p>
          </p:txBody>
        </p:sp>
      </p:grpSp>
      <p:sp>
        <p:nvSpPr>
          <p:cNvPr id="15" name="Rectangle 2">
            <a:extLst>
              <a:ext uri="{FF2B5EF4-FFF2-40B4-BE49-F238E27FC236}">
                <a16:creationId xmlns:a16="http://schemas.microsoft.com/office/drawing/2014/main" id="{A7AD750E-5C20-E04E-973B-5B8FB81CE34B}"/>
              </a:ext>
            </a:extLst>
          </p:cNvPr>
          <p:cNvSpPr txBox="1">
            <a:spLocks noChangeArrowheads="1"/>
          </p:cNvSpPr>
          <p:nvPr/>
        </p:nvSpPr>
        <p:spPr bwMode="auto">
          <a:xfrm>
            <a:off x="772027" y="4899572"/>
            <a:ext cx="3096344" cy="4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Preinscripció +40</a:t>
            </a:r>
          </a:p>
          <a:p>
            <a:pPr>
              <a:spcBef>
                <a:spcPct val="0"/>
              </a:spcBef>
              <a:buNone/>
            </a:pPr>
            <a:r>
              <a:rPr lang="ca-ES" sz="1400" dirty="0"/>
              <a:t>Sol·licitud (només un centre-estudi)</a:t>
            </a:r>
          </a:p>
          <a:p>
            <a:pPr>
              <a:spcBef>
                <a:spcPct val="0"/>
              </a:spcBef>
              <a:buFont typeface="Wingdings 2" pitchFamily="2" charset="2"/>
              <a:buNone/>
            </a:pPr>
            <a:endParaRPr lang="ca-ES" altLang="ca-ES" sz="1400" dirty="0">
              <a:ea typeface="ＭＳ Ｐゴシック" panose="020B0600070205080204" pitchFamily="34" charset="-128"/>
            </a:endParaRPr>
          </a:p>
        </p:txBody>
      </p:sp>
      <p:sp>
        <p:nvSpPr>
          <p:cNvPr id="21" name="Rectangle 11">
            <a:extLst>
              <a:ext uri="{FF2B5EF4-FFF2-40B4-BE49-F238E27FC236}">
                <a16:creationId xmlns:a16="http://schemas.microsoft.com/office/drawing/2014/main" id="{3719BCC9-F8EB-314A-B490-EF1DA5ACCCEE}"/>
              </a:ext>
            </a:extLst>
          </p:cNvPr>
          <p:cNvSpPr/>
          <p:nvPr/>
        </p:nvSpPr>
        <p:spPr>
          <a:xfrm>
            <a:off x="5004048" y="4914513"/>
            <a:ext cx="2148904" cy="46166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1%</a:t>
            </a:r>
            <a:endParaRPr lang="ca-ES" sz="1400" b="1" dirty="0">
              <a:ea typeface="ＭＳ Ｐゴシック" charset="-128"/>
            </a:endParaRPr>
          </a:p>
        </p:txBody>
      </p:sp>
      <p:sp>
        <p:nvSpPr>
          <p:cNvPr id="3" name="QuadreDeText 2"/>
          <p:cNvSpPr txBox="1"/>
          <p:nvPr/>
        </p:nvSpPr>
        <p:spPr>
          <a:xfrm>
            <a:off x="971600" y="1988840"/>
            <a:ext cx="7560840" cy="1631216"/>
          </a:xfrm>
          <a:prstGeom prst="rect">
            <a:avLst/>
          </a:prstGeom>
          <a:noFill/>
        </p:spPr>
        <p:txBody>
          <a:bodyPr wrap="square" rtlCol="0">
            <a:spAutoFit/>
          </a:bodyPr>
          <a:lstStyle/>
          <a:p>
            <a:r>
              <a:rPr lang="ca-ES" dirty="0"/>
              <a:t>Prioritat d’accés:</a:t>
            </a:r>
          </a:p>
          <a:p>
            <a:pPr marL="342900" indent="-342900">
              <a:buFont typeface="+mj-lt"/>
              <a:buAutoNum type="arabicPeriod"/>
            </a:pPr>
            <a:r>
              <a:rPr lang="ca-ES" dirty="0"/>
              <a:t>Opció concordant. Estudiants examinats a Catalunya. </a:t>
            </a:r>
          </a:p>
          <a:p>
            <a:pPr marL="342900" indent="-342900">
              <a:buFont typeface="+mj-lt"/>
              <a:buAutoNum type="arabicPeriod"/>
            </a:pPr>
            <a:r>
              <a:rPr lang="ca-ES" dirty="0"/>
              <a:t>Opció concordant. Estudiants examinats fora de Catalunya.</a:t>
            </a:r>
          </a:p>
          <a:p>
            <a:endParaRPr lang="ca-ES" dirty="0"/>
          </a:p>
          <a:p>
            <a:r>
              <a:rPr lang="ca-ES" sz="1400" dirty="0"/>
              <a:t>Si encara queden vacants:</a:t>
            </a:r>
          </a:p>
          <a:p>
            <a:r>
              <a:rPr lang="ca-ES" sz="1400" dirty="0"/>
              <a:t>- Opcions no concordants, per ordre de nota, independentment si s’han examinat a Catalunya o fora.</a:t>
            </a:r>
          </a:p>
        </p:txBody>
      </p:sp>
      <p:sp>
        <p:nvSpPr>
          <p:cNvPr id="14" name="Contenidor de número de diapositiva 1">
            <a:extLst>
              <a:ext uri="{FF2B5EF4-FFF2-40B4-BE49-F238E27FC236}">
                <a16:creationId xmlns:a16="http://schemas.microsoft.com/office/drawing/2014/main" id="{6D2AD733-6DCD-174A-9AF4-7FB1BB8E4FC0}"/>
              </a:ext>
            </a:extLst>
          </p:cNvPr>
          <p:cNvSpPr>
            <a:spLocks noGrp="1"/>
          </p:cNvSpPr>
          <p:nvPr>
            <p:ph type="sldNum" sz="quarter" idx="14"/>
          </p:nvPr>
        </p:nvSpPr>
        <p:spPr bwMode="auto">
          <a:xfrm>
            <a:off x="8418094" y="6422733"/>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36</a:t>
            </a:fld>
            <a:endParaRPr lang="ca-ES" altLang="ca-ES" dirty="0">
              <a:solidFill>
                <a:srgbClr val="898989"/>
              </a:solidFill>
            </a:endParaRPr>
          </a:p>
        </p:txBody>
      </p:sp>
    </p:spTree>
    <p:extLst>
      <p:ext uri="{BB962C8B-B14F-4D97-AF65-F5344CB8AC3E}">
        <p14:creationId xmlns:p14="http://schemas.microsoft.com/office/powerpoint/2010/main" val="1363967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ítol 1">
            <a:extLst>
              <a:ext uri="{FF2B5EF4-FFF2-40B4-BE49-F238E27FC236}">
                <a16:creationId xmlns:a16="http://schemas.microsoft.com/office/drawing/2014/main" id="{6CB6062F-83F0-9C44-AF12-A5EBB46636CF}"/>
              </a:ext>
            </a:extLst>
          </p:cNvPr>
          <p:cNvSpPr>
            <a:spLocks noGrp="1"/>
          </p:cNvSpPr>
          <p:nvPr>
            <p:ph type="title"/>
          </p:nvPr>
        </p:nvSpPr>
        <p:spPr/>
        <p:txBody>
          <a:bodyPr/>
          <a:lstStyle/>
          <a:p>
            <a:r>
              <a:rPr lang="ca-ES" altLang="ca-ES" dirty="0"/>
              <a:t>Preinscripció. Calendari</a:t>
            </a:r>
          </a:p>
        </p:txBody>
      </p:sp>
      <p:sp>
        <p:nvSpPr>
          <p:cNvPr id="17412" name="Rectangle 2">
            <a:extLst>
              <a:ext uri="{FF2B5EF4-FFF2-40B4-BE49-F238E27FC236}">
                <a16:creationId xmlns:a16="http://schemas.microsoft.com/office/drawing/2014/main" id="{5D9C43CE-825B-494D-884F-51E5CB9CA690}"/>
              </a:ext>
            </a:extLst>
          </p:cNvPr>
          <p:cNvSpPr txBox="1">
            <a:spLocks noChangeArrowheads="1"/>
          </p:cNvSpPr>
          <p:nvPr/>
        </p:nvSpPr>
        <p:spPr bwMode="auto">
          <a:xfrm>
            <a:off x="683568" y="1529135"/>
            <a:ext cx="2448272" cy="38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Preinscripció +25</a:t>
            </a:r>
            <a:endParaRPr lang="ca-ES" altLang="ca-ES" sz="1400" dirty="0">
              <a:ea typeface="ＭＳ Ｐゴシック" panose="020B0600070205080204" pitchFamily="34" charset="-128"/>
            </a:endParaRPr>
          </a:p>
        </p:txBody>
      </p:sp>
      <p:sp>
        <p:nvSpPr>
          <p:cNvPr id="12" name="Rectangle 11">
            <a:extLst>
              <a:ext uri="{FF2B5EF4-FFF2-40B4-BE49-F238E27FC236}">
                <a16:creationId xmlns:a16="http://schemas.microsoft.com/office/drawing/2014/main" id="{30E6DB9F-D689-D342-984A-FFFAFA15BD20}"/>
              </a:ext>
            </a:extLst>
          </p:cNvPr>
          <p:cNvSpPr/>
          <p:nvPr/>
        </p:nvSpPr>
        <p:spPr>
          <a:xfrm>
            <a:off x="4776656" y="1368550"/>
            <a:ext cx="2148904" cy="89255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Juny</a:t>
            </a:r>
          </a:p>
          <a:p>
            <a:pPr algn="ctr">
              <a:defRPr/>
            </a:pPr>
            <a:r>
              <a:rPr lang="ca-ES" sz="1400" b="1" dirty="0">
                <a:ea typeface="ＭＳ Ｐゴシック" charset="-128"/>
              </a:rPr>
              <a:t>(pendent aprovació terminis)</a:t>
            </a:r>
          </a:p>
        </p:txBody>
      </p:sp>
      <p:sp>
        <p:nvSpPr>
          <p:cNvPr id="23" name="Rectangle 11">
            <a:extLst>
              <a:ext uri="{FF2B5EF4-FFF2-40B4-BE49-F238E27FC236}">
                <a16:creationId xmlns:a16="http://schemas.microsoft.com/office/drawing/2014/main" id="{3719BCC9-F8EB-314A-B490-EF1DA5ACCCEE}"/>
              </a:ext>
            </a:extLst>
          </p:cNvPr>
          <p:cNvSpPr/>
          <p:nvPr/>
        </p:nvSpPr>
        <p:spPr>
          <a:xfrm>
            <a:off x="4776656" y="2726921"/>
            <a:ext cx="2148904" cy="677108"/>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Del 7 al 12 </a:t>
            </a:r>
            <a:endParaRPr lang="ca-ES" sz="46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a:p>
            <a:pPr algn="ctr">
              <a:defRPr/>
            </a:pPr>
            <a:r>
              <a:rPr lang="ca-ES" sz="1400" b="1" dirty="0">
                <a:ea typeface="ＭＳ Ｐゴシック" charset="-128"/>
              </a:rPr>
              <a:t>JUNY</a:t>
            </a:r>
          </a:p>
        </p:txBody>
      </p:sp>
      <p:sp>
        <p:nvSpPr>
          <p:cNvPr id="30" name="Rectangle 2">
            <a:extLst>
              <a:ext uri="{FF2B5EF4-FFF2-40B4-BE49-F238E27FC236}">
                <a16:creationId xmlns:a16="http://schemas.microsoft.com/office/drawing/2014/main" id="{A7AD750E-5C20-E04E-973B-5B8FB81CE34B}"/>
              </a:ext>
            </a:extLst>
          </p:cNvPr>
          <p:cNvSpPr txBox="1">
            <a:spLocks noChangeArrowheads="1"/>
          </p:cNvSpPr>
          <p:nvPr/>
        </p:nvSpPr>
        <p:spPr bwMode="auto">
          <a:xfrm>
            <a:off x="685053" y="4008957"/>
            <a:ext cx="2376264" cy="45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Entrevistes +45</a:t>
            </a:r>
            <a:endParaRPr lang="ca-ES" altLang="ca-ES" sz="1400" dirty="0">
              <a:ea typeface="ＭＳ Ｐゴシック" panose="020B0600070205080204" pitchFamily="34" charset="-128"/>
            </a:endParaRPr>
          </a:p>
        </p:txBody>
      </p:sp>
      <p:sp>
        <p:nvSpPr>
          <p:cNvPr id="2" name="QuadreDeText 1"/>
          <p:cNvSpPr txBox="1"/>
          <p:nvPr/>
        </p:nvSpPr>
        <p:spPr>
          <a:xfrm>
            <a:off x="711721" y="5117315"/>
            <a:ext cx="3528392" cy="400110"/>
          </a:xfrm>
          <a:prstGeom prst="rect">
            <a:avLst/>
          </a:prstGeom>
          <a:noFill/>
        </p:spPr>
        <p:txBody>
          <a:bodyPr wrap="square" rtlCol="0">
            <a:spAutoFit/>
          </a:bodyPr>
          <a:lstStyle/>
          <a:p>
            <a:r>
              <a:rPr lang="ca-ES" sz="2000" b="1" dirty="0">
                <a:latin typeface="Arial" panose="020B0604020202020204" pitchFamily="34" charset="0"/>
                <a:ea typeface="ＭＳ Ｐゴシック" panose="020B0600070205080204" pitchFamily="34" charset="-128"/>
              </a:rPr>
              <a:t>Assignació</a:t>
            </a:r>
          </a:p>
        </p:txBody>
      </p:sp>
      <p:sp>
        <p:nvSpPr>
          <p:cNvPr id="13" name="Rectangle 2">
            <a:extLst>
              <a:ext uri="{FF2B5EF4-FFF2-40B4-BE49-F238E27FC236}">
                <a16:creationId xmlns:a16="http://schemas.microsoft.com/office/drawing/2014/main" id="{A7AD750E-5C20-E04E-973B-5B8FB81CE34B}"/>
              </a:ext>
            </a:extLst>
          </p:cNvPr>
          <p:cNvSpPr txBox="1">
            <a:spLocks noChangeArrowheads="1"/>
          </p:cNvSpPr>
          <p:nvPr/>
        </p:nvSpPr>
        <p:spPr bwMode="auto">
          <a:xfrm>
            <a:off x="683568" y="2852936"/>
            <a:ext cx="3096344" cy="4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Font typeface="Wingdings 2" pitchFamily="2" charset="2"/>
              <a:buNone/>
            </a:pPr>
            <a:r>
              <a:rPr lang="ca-ES" altLang="ca-ES" sz="2000" b="1" dirty="0">
                <a:ea typeface="ＭＳ Ｐゴシック" panose="020B0600070205080204" pitchFamily="34" charset="-128"/>
              </a:rPr>
              <a:t>Preinscripció +45</a:t>
            </a:r>
          </a:p>
          <a:p>
            <a:pPr>
              <a:spcBef>
                <a:spcPct val="0"/>
              </a:spcBef>
              <a:buNone/>
            </a:pPr>
            <a:r>
              <a:rPr lang="ca-ES" sz="1400" dirty="0"/>
              <a:t>Sol·licitud (només un centre-estudi)</a:t>
            </a:r>
          </a:p>
          <a:p>
            <a:pPr>
              <a:spcBef>
                <a:spcPct val="0"/>
              </a:spcBef>
              <a:buFont typeface="Wingdings 2" pitchFamily="2" charset="2"/>
              <a:buNone/>
            </a:pPr>
            <a:endParaRPr lang="ca-ES" altLang="ca-ES" sz="1400" dirty="0">
              <a:ea typeface="ＭＳ Ｐゴシック" panose="020B0600070205080204" pitchFamily="34" charset="-128"/>
            </a:endParaRPr>
          </a:p>
        </p:txBody>
      </p:sp>
      <p:sp>
        <p:nvSpPr>
          <p:cNvPr id="14" name="Rectangle 13">
            <a:extLst>
              <a:ext uri="{FF2B5EF4-FFF2-40B4-BE49-F238E27FC236}">
                <a16:creationId xmlns:a16="http://schemas.microsoft.com/office/drawing/2014/main" id="{30E6DB9F-D689-D342-984A-FFFAFA15BD20}"/>
              </a:ext>
            </a:extLst>
          </p:cNvPr>
          <p:cNvSpPr/>
          <p:nvPr/>
        </p:nvSpPr>
        <p:spPr>
          <a:xfrm>
            <a:off x="4776656" y="3678661"/>
            <a:ext cx="2148904" cy="89255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Juny</a:t>
            </a:r>
          </a:p>
          <a:p>
            <a:pPr algn="ctr">
              <a:defRPr/>
            </a:pPr>
            <a:r>
              <a:rPr lang="ca-ES" sz="1400" b="1" dirty="0">
                <a:ea typeface="ＭＳ Ｐゴシック" charset="-128"/>
              </a:rPr>
              <a:t>(pendent aprovació terminis)</a:t>
            </a:r>
          </a:p>
        </p:txBody>
      </p:sp>
      <p:sp>
        <p:nvSpPr>
          <p:cNvPr id="16" name="Rectangle 15">
            <a:extLst>
              <a:ext uri="{FF2B5EF4-FFF2-40B4-BE49-F238E27FC236}">
                <a16:creationId xmlns:a16="http://schemas.microsoft.com/office/drawing/2014/main" id="{30E6DB9F-D689-D342-984A-FFFAFA15BD20}"/>
              </a:ext>
            </a:extLst>
          </p:cNvPr>
          <p:cNvSpPr/>
          <p:nvPr/>
        </p:nvSpPr>
        <p:spPr>
          <a:xfrm>
            <a:off x="4776656" y="4871094"/>
            <a:ext cx="2148904" cy="89255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ca-ES" sz="24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Juliol</a:t>
            </a:r>
          </a:p>
          <a:p>
            <a:pPr algn="ctr">
              <a:defRPr/>
            </a:pPr>
            <a:r>
              <a:rPr lang="ca-ES" sz="1400" b="1" dirty="0">
                <a:ea typeface="ＭＳ Ｐゴシック" charset="-128"/>
              </a:rPr>
              <a:t>(pendent aprovació terminis)</a:t>
            </a:r>
          </a:p>
        </p:txBody>
      </p:sp>
      <p:grpSp>
        <p:nvGrpSpPr>
          <p:cNvPr id="17" name="Agrupa 6">
            <a:extLst>
              <a:ext uri="{FF2B5EF4-FFF2-40B4-BE49-F238E27FC236}">
                <a16:creationId xmlns:a16="http://schemas.microsoft.com/office/drawing/2014/main" id="{659B16E3-7BFD-8F43-83DF-EA8F0115BA04}"/>
              </a:ext>
            </a:extLst>
          </p:cNvPr>
          <p:cNvGrpSpPr>
            <a:grpSpLocks/>
          </p:cNvGrpSpPr>
          <p:nvPr/>
        </p:nvGrpSpPr>
        <p:grpSpPr bwMode="auto">
          <a:xfrm>
            <a:off x="5304804" y="5835687"/>
            <a:ext cx="3595688" cy="630238"/>
            <a:chOff x="4734216" y="5478596"/>
            <a:chExt cx="3596301" cy="630454"/>
          </a:xfrm>
        </p:grpSpPr>
        <p:sp>
          <p:nvSpPr>
            <p:cNvPr id="18" name="Rectangle arrodonit 6">
              <a:extLst>
                <a:ext uri="{FF2B5EF4-FFF2-40B4-BE49-F238E27FC236}">
                  <a16:creationId xmlns:a16="http://schemas.microsoft.com/office/drawing/2014/main" id="{6ABBED35-E9A3-7A46-B174-6544D8629628}"/>
                </a:ext>
              </a:extLst>
            </p:cNvPr>
            <p:cNvSpPr/>
            <p:nvPr/>
          </p:nvSpPr>
          <p:spPr>
            <a:xfrm>
              <a:off x="4734216" y="5478596"/>
              <a:ext cx="3293036" cy="460533"/>
            </a:xfrm>
            <a:prstGeom prst="round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pic>
          <p:nvPicPr>
            <p:cNvPr id="19" name="Imatge 4">
              <a:extLst>
                <a:ext uri="{FF2B5EF4-FFF2-40B4-BE49-F238E27FC236}">
                  <a16:creationId xmlns:a16="http://schemas.microsoft.com/office/drawing/2014/main" id="{6B1FEA5F-D08D-8747-8211-AA051C35B0BA}"/>
                </a:ext>
              </a:extLst>
            </p:cNvPr>
            <p:cNvPicPr>
              <a:picLocks noChangeAspect="1"/>
            </p:cNvPicPr>
            <p:nvPr/>
          </p:nvPicPr>
          <p:blipFill>
            <a:blip r:embed="rId2" cstate="print">
              <a:extLst>
                <a:ext uri="{28A0092B-C50C-407E-A947-70E740481C1C}">
                  <a14:useLocalDpi xmlns:a14="http://schemas.microsoft.com/office/drawing/2010/main" val="0"/>
                </a:ext>
              </a:extLst>
            </a:blip>
            <a:srcRect b="12477"/>
            <a:stretch>
              <a:fillRect/>
            </a:stretch>
          </p:blipFill>
          <p:spPr bwMode="auto">
            <a:xfrm>
              <a:off x="7770980" y="5619327"/>
              <a:ext cx="559537" cy="48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5">
              <a:extLst>
                <a:ext uri="{FF2B5EF4-FFF2-40B4-BE49-F238E27FC236}">
                  <a16:creationId xmlns:a16="http://schemas.microsoft.com/office/drawing/2014/main" id="{E797B381-A71D-7C40-B9A2-2A3373C2A835}"/>
                </a:ext>
              </a:extLst>
            </p:cNvPr>
            <p:cNvSpPr>
              <a:spLocks noChangeArrowheads="1"/>
            </p:cNvSpPr>
            <p:nvPr/>
          </p:nvSpPr>
          <p:spPr bwMode="auto">
            <a:xfrm>
              <a:off x="4789929" y="5524150"/>
              <a:ext cx="3057830" cy="36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ca-ES" dirty="0">
                  <a:hlinkClick r:id="rId3"/>
                </a:rPr>
                <a:t>http://universitats.gencat.cat</a:t>
              </a:r>
              <a:endParaRPr lang="ca-ES" altLang="ca-ES" dirty="0">
                <a:solidFill>
                  <a:srgbClr val="C00000"/>
                </a:solidFill>
                <a:latin typeface="Helvetica" pitchFamily="2" charset="0"/>
              </a:endParaRPr>
            </a:p>
          </p:txBody>
        </p:sp>
      </p:grpSp>
      <p:sp>
        <p:nvSpPr>
          <p:cNvPr id="15" name="Contenidor de número de diapositiva 1">
            <a:extLst>
              <a:ext uri="{FF2B5EF4-FFF2-40B4-BE49-F238E27FC236}">
                <a16:creationId xmlns:a16="http://schemas.microsoft.com/office/drawing/2014/main" id="{6D2AD733-6DCD-174A-9AF4-7FB1BB8E4FC0}"/>
              </a:ext>
            </a:extLst>
          </p:cNvPr>
          <p:cNvSpPr>
            <a:spLocks noGrp="1"/>
          </p:cNvSpPr>
          <p:nvPr>
            <p:ph type="sldNum" sz="quarter" idx="14"/>
          </p:nvPr>
        </p:nvSpPr>
        <p:spPr bwMode="auto">
          <a:xfrm>
            <a:off x="8381416" y="6423909"/>
            <a:ext cx="431726"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37</a:t>
            </a:fld>
            <a:endParaRPr lang="ca-ES" altLang="ca-ES" dirty="0">
              <a:solidFill>
                <a:srgbClr val="898989"/>
              </a:solidFill>
            </a:endParaRPr>
          </a:p>
        </p:txBody>
      </p:sp>
    </p:spTree>
    <p:extLst>
      <p:ext uri="{BB962C8B-B14F-4D97-AF65-F5344CB8AC3E}">
        <p14:creationId xmlns:p14="http://schemas.microsoft.com/office/powerpoint/2010/main" val="194464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ítol 1">
            <a:extLst>
              <a:ext uri="{FF2B5EF4-FFF2-40B4-BE49-F238E27FC236}">
                <a16:creationId xmlns:a16="http://schemas.microsoft.com/office/drawing/2014/main" id="{4B966D0D-0261-C446-A73E-BAB52DC56139}"/>
              </a:ext>
            </a:extLst>
          </p:cNvPr>
          <p:cNvSpPr>
            <a:spLocks noGrp="1"/>
          </p:cNvSpPr>
          <p:nvPr>
            <p:ph type="title"/>
          </p:nvPr>
        </p:nvSpPr>
        <p:spPr>
          <a:xfrm>
            <a:off x="423371" y="500857"/>
            <a:ext cx="8786812" cy="506412"/>
          </a:xfrm>
        </p:spPr>
        <p:txBody>
          <a:bodyPr/>
          <a:lstStyle/>
          <a:p>
            <a:pPr eaLnBrk="1" hangingPunct="1"/>
            <a:br>
              <a:rPr lang="ca-ES" altLang="ca-ES" dirty="0"/>
            </a:br>
            <a:r>
              <a:rPr lang="ca-ES" altLang="ca-ES" dirty="0"/>
              <a:t>PAP graus en Educació infantil i Educació primària</a:t>
            </a:r>
            <a:br>
              <a:rPr lang="ca-ES" altLang="ca-ES" dirty="0"/>
            </a:br>
            <a:endParaRPr lang="ca-ES" altLang="ca-ES" dirty="0"/>
          </a:p>
        </p:txBody>
      </p:sp>
      <p:sp>
        <p:nvSpPr>
          <p:cNvPr id="52226" name="Contenidor de número de diapositiva 1">
            <a:extLst>
              <a:ext uri="{FF2B5EF4-FFF2-40B4-BE49-F238E27FC236}">
                <a16:creationId xmlns:a16="http://schemas.microsoft.com/office/drawing/2014/main" id="{61362BF4-E826-4344-98FB-0E67550F6F8C}"/>
              </a:ext>
            </a:extLst>
          </p:cNvPr>
          <p:cNvSpPr>
            <a:spLocks noGrp="1"/>
          </p:cNvSpPr>
          <p:nvPr>
            <p:ph type="sldNum" sz="quarter" idx="14"/>
          </p:nvPr>
        </p:nvSpPr>
        <p:spPr bwMode="auto">
          <a:xfrm>
            <a:off x="15506700" y="60880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ABE9E61F-978A-334D-B77F-CE43F1D605E5}" type="slidenum">
              <a:rPr lang="ca-ES" altLang="ca-ES" smtClean="0">
                <a:solidFill>
                  <a:srgbClr val="898989"/>
                </a:solidFill>
              </a:rPr>
              <a:pPr>
                <a:spcBef>
                  <a:spcPct val="0"/>
                </a:spcBef>
                <a:buClrTx/>
                <a:buFontTx/>
                <a:buNone/>
              </a:pPr>
              <a:t>38</a:t>
            </a:fld>
            <a:endParaRPr lang="ca-ES" altLang="ca-ES">
              <a:solidFill>
                <a:srgbClr val="898989"/>
              </a:solidFill>
            </a:endParaRPr>
          </a:p>
        </p:txBody>
      </p:sp>
      <p:sp>
        <p:nvSpPr>
          <p:cNvPr id="49162" name="QuadreDeText 1">
            <a:extLst>
              <a:ext uri="{FF2B5EF4-FFF2-40B4-BE49-F238E27FC236}">
                <a16:creationId xmlns:a16="http://schemas.microsoft.com/office/drawing/2014/main" id="{42310EA3-912F-DE49-A14B-B3767C3CA446}"/>
              </a:ext>
            </a:extLst>
          </p:cNvPr>
          <p:cNvSpPr txBox="1">
            <a:spLocks noChangeArrowheads="1"/>
          </p:cNvSpPr>
          <p:nvPr/>
        </p:nvSpPr>
        <p:spPr bwMode="auto">
          <a:xfrm>
            <a:off x="3651007" y="1526599"/>
            <a:ext cx="5559176" cy="1723549"/>
          </a:xfrm>
          <a:prstGeom prst="rect">
            <a:avLst/>
          </a:prstGeom>
          <a:noFill/>
          <a:ln>
            <a:noFill/>
          </a:ln>
        </p:spPr>
        <p:txBody>
          <a:bodyPr wrap="squar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defRPr/>
            </a:pPr>
            <a:r>
              <a:rPr lang="ca-ES" altLang="ca-ES" b="1" dirty="0"/>
              <a:t>Dos exàmens</a:t>
            </a:r>
            <a:r>
              <a:rPr lang="ca-ES" altLang="ca-ES" dirty="0"/>
              <a:t> </a:t>
            </a:r>
            <a:br>
              <a:rPr lang="ca-ES" altLang="ca-ES" dirty="0"/>
            </a:br>
            <a:endParaRPr lang="ca-ES" altLang="ca-ES" dirty="0"/>
          </a:p>
          <a:p>
            <a:pPr eaLnBrk="1" hangingPunct="1">
              <a:spcBef>
                <a:spcPct val="0"/>
              </a:spcBef>
              <a:buClrTx/>
              <a:buFont typeface="Wingdings 2" pitchFamily="2" charset="2"/>
              <a:buNone/>
              <a:defRPr/>
            </a:pPr>
            <a:r>
              <a:rPr lang="ca-ES" altLang="ca-ES" sz="1400" b="1" dirty="0" err="1"/>
              <a:t>CCiRC</a:t>
            </a:r>
            <a:r>
              <a:rPr lang="ca-ES" altLang="ca-ES" sz="1400" b="1" dirty="0"/>
              <a:t>: </a:t>
            </a:r>
            <a:r>
              <a:rPr lang="ca-ES" altLang="ca-ES" sz="1400" dirty="0"/>
              <a:t>Examen de competència comunicativa i raonament crític </a:t>
            </a:r>
          </a:p>
          <a:p>
            <a:pPr eaLnBrk="1" hangingPunct="1">
              <a:spcBef>
                <a:spcPct val="0"/>
              </a:spcBef>
              <a:buClrTx/>
              <a:buFont typeface="Wingdings 2" pitchFamily="2" charset="2"/>
              <a:buNone/>
              <a:defRPr/>
            </a:pPr>
            <a:r>
              <a:rPr lang="ca-ES" altLang="ca-ES" sz="1400" b="1" dirty="0"/>
              <a:t>CLOM: </a:t>
            </a:r>
            <a:r>
              <a:rPr lang="ca-ES" altLang="ca-ES" sz="1400" dirty="0"/>
              <a:t>Examen de competència </a:t>
            </a:r>
            <a:r>
              <a:rPr lang="ca-ES" altLang="ca-ES" sz="1400" dirty="0" err="1"/>
              <a:t>logicomatemàtica</a:t>
            </a:r>
            <a:endParaRPr lang="ca-ES" altLang="ca-ES" sz="1400" dirty="0"/>
          </a:p>
          <a:p>
            <a:pPr marL="457200" indent="-457200" eaLnBrk="1" hangingPunct="1">
              <a:spcBef>
                <a:spcPct val="0"/>
              </a:spcBef>
              <a:buClrTx/>
              <a:buFont typeface="+mj-lt"/>
              <a:buAutoNum type="arabicPeriod"/>
              <a:defRPr/>
            </a:pPr>
            <a:endParaRPr lang="ca-ES" altLang="ca-ES" sz="1400" dirty="0"/>
          </a:p>
          <a:p>
            <a:pPr eaLnBrk="1" hangingPunct="1">
              <a:spcBef>
                <a:spcPct val="0"/>
              </a:spcBef>
              <a:buClrTx/>
              <a:buFont typeface="Wingdings 2" pitchFamily="2" charset="2"/>
              <a:buNone/>
              <a:defRPr/>
            </a:pPr>
            <a:r>
              <a:rPr lang="ca-ES" altLang="ca-ES" sz="1400" b="1" dirty="0"/>
              <a:t>Nota </a:t>
            </a:r>
            <a:r>
              <a:rPr lang="ca-ES" altLang="ca-ES" sz="1400" b="1" dirty="0">
                <a:sym typeface="Wingdings" pitchFamily="2" charset="2"/>
              </a:rPr>
              <a:t>≥ 5 </a:t>
            </a:r>
            <a:r>
              <a:rPr lang="ca-ES" altLang="ca-ES" sz="1400" dirty="0">
                <a:sym typeface="Wingdings" pitchFamily="2" charset="2"/>
              </a:rPr>
              <a:t>(mitjana aritmètica) dels dos exàmens</a:t>
            </a:r>
          </a:p>
          <a:p>
            <a:pPr eaLnBrk="1" hangingPunct="1">
              <a:spcBef>
                <a:spcPct val="0"/>
              </a:spcBef>
              <a:buClrTx/>
              <a:buFontTx/>
              <a:buNone/>
              <a:defRPr/>
            </a:pPr>
            <a:r>
              <a:rPr lang="ca-ES" altLang="ca-ES" sz="1400" dirty="0">
                <a:sym typeface="Wingdings" pitchFamily="2" charset="2"/>
              </a:rPr>
              <a:t>Les notes particulars d’aquests exàmens han de ser </a:t>
            </a:r>
            <a:r>
              <a:rPr lang="ca-ES" altLang="ca-ES" sz="1400" b="1" dirty="0">
                <a:sym typeface="Wingdings" pitchFamily="2" charset="2"/>
              </a:rPr>
              <a:t>≥ 4</a:t>
            </a:r>
            <a:endParaRPr lang="ca-ES" altLang="ca-ES" sz="1400" b="1" dirty="0"/>
          </a:p>
        </p:txBody>
      </p:sp>
      <p:sp>
        <p:nvSpPr>
          <p:cNvPr id="8" name="Clau de tancament 7">
            <a:extLst>
              <a:ext uri="{FF2B5EF4-FFF2-40B4-BE49-F238E27FC236}">
                <a16:creationId xmlns:a16="http://schemas.microsoft.com/office/drawing/2014/main" id="{8BE82748-1631-934E-B477-34A27B26683D}"/>
              </a:ext>
            </a:extLst>
          </p:cNvPr>
          <p:cNvSpPr/>
          <p:nvPr/>
        </p:nvSpPr>
        <p:spPr>
          <a:xfrm>
            <a:off x="6530831" y="3856371"/>
            <a:ext cx="111125" cy="4429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endParaRPr lang="ca-ES" altLang="ca-ES" sz="1600">
              <a:latin typeface="Calibri" panose="020F0502020204030204" pitchFamily="34" charset="0"/>
            </a:endParaRPr>
          </a:p>
        </p:txBody>
      </p:sp>
      <p:sp>
        <p:nvSpPr>
          <p:cNvPr id="52229" name="QuadreDeText 4">
            <a:extLst>
              <a:ext uri="{FF2B5EF4-FFF2-40B4-BE49-F238E27FC236}">
                <a16:creationId xmlns:a16="http://schemas.microsoft.com/office/drawing/2014/main" id="{C81906D4-5BC8-2B47-9488-19602E4A01E2}"/>
              </a:ext>
            </a:extLst>
          </p:cNvPr>
          <p:cNvSpPr txBox="1">
            <a:spLocks noChangeArrowheads="1"/>
          </p:cNvSpPr>
          <p:nvPr/>
        </p:nvSpPr>
        <p:spPr bwMode="auto">
          <a:xfrm>
            <a:off x="6688976" y="3844846"/>
            <a:ext cx="1201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b="1" dirty="0">
                <a:solidFill>
                  <a:srgbClr val="C00000"/>
                </a:solidFill>
              </a:rPr>
              <a:t>NO APTE</a:t>
            </a:r>
          </a:p>
        </p:txBody>
      </p:sp>
      <p:sp>
        <p:nvSpPr>
          <p:cNvPr id="52230" name="QuadreDeText 11">
            <a:extLst>
              <a:ext uri="{FF2B5EF4-FFF2-40B4-BE49-F238E27FC236}">
                <a16:creationId xmlns:a16="http://schemas.microsoft.com/office/drawing/2014/main" id="{1E93E79C-4344-BD40-B74B-612BC4FF60C2}"/>
              </a:ext>
            </a:extLst>
          </p:cNvPr>
          <p:cNvSpPr txBox="1">
            <a:spLocks noChangeArrowheads="1"/>
          </p:cNvSpPr>
          <p:nvPr/>
        </p:nvSpPr>
        <p:spPr bwMode="auto">
          <a:xfrm>
            <a:off x="6985887" y="4928482"/>
            <a:ext cx="855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b="1" dirty="0">
                <a:solidFill>
                  <a:srgbClr val="00B050"/>
                </a:solidFill>
              </a:rPr>
              <a:t> APTE</a:t>
            </a:r>
          </a:p>
        </p:txBody>
      </p:sp>
      <p:sp>
        <p:nvSpPr>
          <p:cNvPr id="18" name="Rectangle 17">
            <a:extLst>
              <a:ext uri="{FF2B5EF4-FFF2-40B4-BE49-F238E27FC236}">
                <a16:creationId xmlns:a16="http://schemas.microsoft.com/office/drawing/2014/main" id="{81877907-F104-1041-B821-9F5B012C82F6}"/>
              </a:ext>
            </a:extLst>
          </p:cNvPr>
          <p:cNvSpPr/>
          <p:nvPr/>
        </p:nvSpPr>
        <p:spPr>
          <a:xfrm>
            <a:off x="5211153" y="3577401"/>
            <a:ext cx="2692400" cy="1033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ca-ES" dirty="0">
                <a:solidFill>
                  <a:schemeClr val="tx1"/>
                </a:solidFill>
                <a:cs typeface="Arial" pitchFamily="34" charset="0"/>
              </a:rPr>
              <a:t> </a:t>
            </a:r>
            <a:r>
              <a:rPr lang="ca-ES" dirty="0" err="1">
                <a:solidFill>
                  <a:schemeClr val="tx1"/>
                </a:solidFill>
                <a:cs typeface="Arial" pitchFamily="34" charset="0"/>
              </a:rPr>
              <a:t>CCiRC</a:t>
            </a:r>
            <a:r>
              <a:rPr lang="ca-ES" dirty="0">
                <a:solidFill>
                  <a:schemeClr val="tx1"/>
                </a:solidFill>
                <a:cs typeface="Arial" pitchFamily="34" charset="0"/>
              </a:rPr>
              <a:t>: 9</a:t>
            </a:r>
          </a:p>
          <a:p>
            <a:pPr eaLnBrk="1" hangingPunct="1">
              <a:defRPr/>
            </a:pPr>
            <a:r>
              <a:rPr lang="ca-ES" dirty="0">
                <a:solidFill>
                  <a:schemeClr val="tx1"/>
                </a:solidFill>
                <a:cs typeface="Arial" pitchFamily="34" charset="0"/>
              </a:rPr>
              <a:t> CLOM: 3</a:t>
            </a:r>
          </a:p>
        </p:txBody>
      </p:sp>
      <p:sp>
        <p:nvSpPr>
          <p:cNvPr id="19" name="Rectangle 18">
            <a:extLst>
              <a:ext uri="{FF2B5EF4-FFF2-40B4-BE49-F238E27FC236}">
                <a16:creationId xmlns:a16="http://schemas.microsoft.com/office/drawing/2014/main" id="{D3940241-E37A-C349-8B48-94A321918631}"/>
              </a:ext>
            </a:extLst>
          </p:cNvPr>
          <p:cNvSpPr/>
          <p:nvPr/>
        </p:nvSpPr>
        <p:spPr>
          <a:xfrm>
            <a:off x="5326985" y="4603947"/>
            <a:ext cx="2422525" cy="111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ca-ES" dirty="0">
                <a:solidFill>
                  <a:schemeClr val="tx1"/>
                </a:solidFill>
                <a:cs typeface="Arial" pitchFamily="34" charset="0"/>
              </a:rPr>
              <a:t> </a:t>
            </a:r>
            <a:r>
              <a:rPr lang="ca-ES" dirty="0" err="1">
                <a:solidFill>
                  <a:schemeClr val="tx1"/>
                </a:solidFill>
                <a:cs typeface="Arial" pitchFamily="34" charset="0"/>
              </a:rPr>
              <a:t>CCiRC</a:t>
            </a:r>
            <a:r>
              <a:rPr lang="ca-ES" dirty="0">
                <a:solidFill>
                  <a:schemeClr val="tx1"/>
                </a:solidFill>
                <a:cs typeface="Arial" pitchFamily="34" charset="0"/>
              </a:rPr>
              <a:t>: 6</a:t>
            </a:r>
          </a:p>
          <a:p>
            <a:pPr eaLnBrk="1" hangingPunct="1">
              <a:defRPr/>
            </a:pPr>
            <a:r>
              <a:rPr lang="ca-ES" dirty="0">
                <a:solidFill>
                  <a:schemeClr val="tx1"/>
                </a:solidFill>
                <a:cs typeface="Arial" pitchFamily="34" charset="0"/>
              </a:rPr>
              <a:t> CLOM: 4</a:t>
            </a:r>
          </a:p>
        </p:txBody>
      </p:sp>
      <p:sp>
        <p:nvSpPr>
          <p:cNvPr id="3" name="Rectangle arrodonit 2">
            <a:extLst>
              <a:ext uri="{FF2B5EF4-FFF2-40B4-BE49-F238E27FC236}">
                <a16:creationId xmlns:a16="http://schemas.microsoft.com/office/drawing/2014/main" id="{9BBE1CBA-54DD-B744-941D-27AB69FE7626}"/>
              </a:ext>
            </a:extLst>
          </p:cNvPr>
          <p:cNvSpPr/>
          <p:nvPr/>
        </p:nvSpPr>
        <p:spPr>
          <a:xfrm>
            <a:off x="5292080" y="3609977"/>
            <a:ext cx="2692400" cy="847725"/>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endParaRPr lang="ca-ES" altLang="ca-ES" sz="1600">
              <a:solidFill>
                <a:srgbClr val="FFFFFF"/>
              </a:solidFill>
              <a:latin typeface="Calibri" panose="020F0502020204030204" pitchFamily="34" charset="0"/>
            </a:endParaRPr>
          </a:p>
        </p:txBody>
      </p:sp>
      <p:sp>
        <p:nvSpPr>
          <p:cNvPr id="4" name="Rectangle arrodonit 3">
            <a:extLst>
              <a:ext uri="{FF2B5EF4-FFF2-40B4-BE49-F238E27FC236}">
                <a16:creationId xmlns:a16="http://schemas.microsoft.com/office/drawing/2014/main" id="{963A325F-16BD-534D-B6D9-D9EE834F34B2}"/>
              </a:ext>
            </a:extLst>
          </p:cNvPr>
          <p:cNvSpPr/>
          <p:nvPr/>
        </p:nvSpPr>
        <p:spPr>
          <a:xfrm>
            <a:off x="5292080" y="4658325"/>
            <a:ext cx="2692400" cy="860425"/>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endParaRPr lang="ca-ES" altLang="ca-ES" sz="1600">
              <a:solidFill>
                <a:srgbClr val="FFFFFF"/>
              </a:solidFill>
              <a:latin typeface="Calibri" panose="020F0502020204030204" pitchFamily="34" charset="0"/>
            </a:endParaRPr>
          </a:p>
        </p:txBody>
      </p:sp>
      <p:sp>
        <p:nvSpPr>
          <p:cNvPr id="20" name="Clau de tancament 19">
            <a:extLst>
              <a:ext uri="{FF2B5EF4-FFF2-40B4-BE49-F238E27FC236}">
                <a16:creationId xmlns:a16="http://schemas.microsoft.com/office/drawing/2014/main" id="{AC526A1C-FE44-D148-AB65-28718999A923}"/>
              </a:ext>
            </a:extLst>
          </p:cNvPr>
          <p:cNvSpPr/>
          <p:nvPr/>
        </p:nvSpPr>
        <p:spPr>
          <a:xfrm>
            <a:off x="6636616" y="4938003"/>
            <a:ext cx="155575" cy="4494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r>
              <a:rPr lang="ca-ES" sz="1600" dirty="0"/>
              <a:t> </a:t>
            </a:r>
          </a:p>
        </p:txBody>
      </p:sp>
      <p:sp>
        <p:nvSpPr>
          <p:cNvPr id="52236" name="Rectangle 2">
            <a:extLst>
              <a:ext uri="{FF2B5EF4-FFF2-40B4-BE49-F238E27FC236}">
                <a16:creationId xmlns:a16="http://schemas.microsoft.com/office/drawing/2014/main" id="{EEDE7609-F3AB-6C4E-B570-42990AAFAC08}"/>
              </a:ext>
            </a:extLst>
          </p:cNvPr>
          <p:cNvSpPr txBox="1">
            <a:spLocks noChangeArrowheads="1"/>
          </p:cNvSpPr>
          <p:nvPr/>
        </p:nvSpPr>
        <p:spPr bwMode="auto">
          <a:xfrm>
            <a:off x="363538" y="1296988"/>
            <a:ext cx="20478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b="1">
                <a:solidFill>
                  <a:srgbClr val="000000"/>
                </a:solidFill>
              </a:rPr>
              <a:t>Convocatòria </a:t>
            </a:r>
          </a:p>
          <a:p>
            <a:pPr eaLnBrk="1" hangingPunct="1">
              <a:spcBef>
                <a:spcPct val="0"/>
              </a:spcBef>
              <a:buClrTx/>
              <a:buFontTx/>
              <a:buNone/>
            </a:pPr>
            <a:r>
              <a:rPr lang="ca-ES" altLang="ca-ES" b="1">
                <a:solidFill>
                  <a:srgbClr val="000000"/>
                </a:solidFill>
              </a:rPr>
              <a:t>ordinària</a:t>
            </a:r>
            <a:endParaRPr lang="ca-ES" altLang="ca-ES" b="1">
              <a:solidFill>
                <a:srgbClr val="C00000"/>
              </a:solidFill>
            </a:endParaRPr>
          </a:p>
        </p:txBody>
      </p:sp>
      <p:sp>
        <p:nvSpPr>
          <p:cNvPr id="27" name="Rectangle 15">
            <a:extLst>
              <a:ext uri="{FF2B5EF4-FFF2-40B4-BE49-F238E27FC236}">
                <a16:creationId xmlns:a16="http://schemas.microsoft.com/office/drawing/2014/main" id="{4DE17039-2F50-254E-9256-F59C1CE6974F}"/>
              </a:ext>
            </a:extLst>
          </p:cNvPr>
          <p:cNvSpPr/>
          <p:nvPr/>
        </p:nvSpPr>
        <p:spPr>
          <a:xfrm>
            <a:off x="463550" y="2111375"/>
            <a:ext cx="1139825" cy="1138773"/>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ca-ES" sz="4800" b="1" dirty="0">
                <a:solidFill>
                  <a:srgbClr val="C00000"/>
                </a:solidFill>
                <a:latin typeface="Arial" panose="020B0604020202020204" pitchFamily="34" charset="0"/>
                <a:ea typeface="ＭＳ Ｐゴシック" charset="-128"/>
                <a:cs typeface="Arial" panose="020B0604020202020204" pitchFamily="34" charset="0"/>
              </a:rPr>
              <a:t>2</a:t>
            </a:r>
          </a:p>
          <a:p>
            <a:pPr algn="ctr">
              <a:defRPr/>
            </a:pPr>
            <a:r>
              <a:rPr lang="ca-ES" sz="2000" dirty="0">
                <a:ea typeface="ＭＳ Ｐゴシック" charset="-128"/>
              </a:rPr>
              <a:t>Abril</a:t>
            </a:r>
          </a:p>
        </p:txBody>
      </p:sp>
      <p:sp>
        <p:nvSpPr>
          <p:cNvPr id="52238" name="Rectángulo 1">
            <a:extLst>
              <a:ext uri="{FF2B5EF4-FFF2-40B4-BE49-F238E27FC236}">
                <a16:creationId xmlns:a16="http://schemas.microsoft.com/office/drawing/2014/main" id="{52043377-B3AE-F74C-B661-87733657728E}"/>
              </a:ext>
            </a:extLst>
          </p:cNvPr>
          <p:cNvSpPr>
            <a:spLocks noChangeArrowheads="1"/>
          </p:cNvSpPr>
          <p:nvPr/>
        </p:nvSpPr>
        <p:spPr bwMode="auto">
          <a:xfrm>
            <a:off x="1904109" y="2269925"/>
            <a:ext cx="1596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400" b="1" dirty="0"/>
              <a:t>Matrícula del </a:t>
            </a:r>
          </a:p>
          <a:p>
            <a:pPr eaLnBrk="1" hangingPunct="1">
              <a:spcBef>
                <a:spcPct val="0"/>
              </a:spcBef>
              <a:buClrTx/>
              <a:buFontTx/>
              <a:buNone/>
            </a:pPr>
            <a:r>
              <a:rPr lang="ca-ES" altLang="ca-ES" sz="1400" b="1" dirty="0"/>
              <a:t>7 al 15 de febrer </a:t>
            </a:r>
          </a:p>
        </p:txBody>
      </p:sp>
      <p:sp>
        <p:nvSpPr>
          <p:cNvPr id="52239" name="Rectangle 2">
            <a:extLst>
              <a:ext uri="{FF2B5EF4-FFF2-40B4-BE49-F238E27FC236}">
                <a16:creationId xmlns:a16="http://schemas.microsoft.com/office/drawing/2014/main" id="{D2B7679B-0E60-9149-8B34-D8E889C1AFD6}"/>
              </a:ext>
            </a:extLst>
          </p:cNvPr>
          <p:cNvSpPr txBox="1">
            <a:spLocks noChangeArrowheads="1"/>
          </p:cNvSpPr>
          <p:nvPr/>
        </p:nvSpPr>
        <p:spPr bwMode="auto">
          <a:xfrm>
            <a:off x="363538" y="4033840"/>
            <a:ext cx="19113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b="1" dirty="0">
                <a:solidFill>
                  <a:srgbClr val="000000"/>
                </a:solidFill>
              </a:rPr>
              <a:t>Convocatòria</a:t>
            </a:r>
          </a:p>
          <a:p>
            <a:pPr eaLnBrk="1" hangingPunct="1">
              <a:spcBef>
                <a:spcPct val="0"/>
              </a:spcBef>
              <a:buClrTx/>
              <a:buFontTx/>
              <a:buNone/>
            </a:pPr>
            <a:r>
              <a:rPr lang="ca-ES" altLang="ca-ES" b="1" dirty="0">
                <a:solidFill>
                  <a:srgbClr val="000000"/>
                </a:solidFill>
              </a:rPr>
              <a:t>extraordinària</a:t>
            </a:r>
            <a:endParaRPr lang="ca-ES" altLang="ca-ES" b="1" dirty="0">
              <a:solidFill>
                <a:srgbClr val="C00000"/>
              </a:solidFill>
            </a:endParaRPr>
          </a:p>
        </p:txBody>
      </p:sp>
      <p:sp>
        <p:nvSpPr>
          <p:cNvPr id="29" name="Rectangle 15">
            <a:extLst>
              <a:ext uri="{FF2B5EF4-FFF2-40B4-BE49-F238E27FC236}">
                <a16:creationId xmlns:a16="http://schemas.microsoft.com/office/drawing/2014/main" id="{56BD8BC0-5811-C144-BB36-5764198363D2}"/>
              </a:ext>
            </a:extLst>
          </p:cNvPr>
          <p:cNvSpPr/>
          <p:nvPr/>
        </p:nvSpPr>
        <p:spPr>
          <a:xfrm>
            <a:off x="535233" y="4828195"/>
            <a:ext cx="1139825" cy="1139825"/>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ca-ES" sz="4800" b="1" dirty="0">
                <a:solidFill>
                  <a:srgbClr val="C00000"/>
                </a:solidFill>
                <a:latin typeface="Arial" panose="020B0604020202020204" pitchFamily="34" charset="0"/>
                <a:ea typeface="ＭＳ Ｐゴシック" charset="-128"/>
                <a:cs typeface="Arial" panose="020B0604020202020204" pitchFamily="34" charset="0"/>
              </a:rPr>
              <a:t>15</a:t>
            </a:r>
          </a:p>
          <a:p>
            <a:pPr algn="ctr">
              <a:defRPr/>
            </a:pPr>
            <a:r>
              <a:rPr lang="ca-ES" sz="2000" dirty="0">
                <a:ea typeface="ＭＳ Ｐゴシック" charset="-128"/>
              </a:rPr>
              <a:t>Juliol</a:t>
            </a:r>
          </a:p>
        </p:txBody>
      </p:sp>
      <p:sp>
        <p:nvSpPr>
          <p:cNvPr id="31" name="Rectángulo 1">
            <a:extLst>
              <a:ext uri="{FF2B5EF4-FFF2-40B4-BE49-F238E27FC236}">
                <a16:creationId xmlns:a16="http://schemas.microsoft.com/office/drawing/2014/main" id="{52043377-B3AE-F74C-B661-87733657728E}"/>
              </a:ext>
            </a:extLst>
          </p:cNvPr>
          <p:cNvSpPr>
            <a:spLocks noChangeArrowheads="1"/>
          </p:cNvSpPr>
          <p:nvPr/>
        </p:nvSpPr>
        <p:spPr bwMode="auto">
          <a:xfrm>
            <a:off x="1904109" y="4921052"/>
            <a:ext cx="15055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400" b="1" dirty="0"/>
              <a:t>Matrícula del </a:t>
            </a:r>
          </a:p>
          <a:p>
            <a:pPr eaLnBrk="1" hangingPunct="1">
              <a:spcBef>
                <a:spcPct val="0"/>
              </a:spcBef>
              <a:buClrTx/>
              <a:buFontTx/>
              <a:buNone/>
            </a:pPr>
            <a:r>
              <a:rPr lang="ca-ES" altLang="ca-ES" sz="1400" b="1" dirty="0"/>
              <a:t>13 al 23 de juny</a:t>
            </a:r>
          </a:p>
        </p:txBody>
      </p:sp>
      <p:sp>
        <p:nvSpPr>
          <p:cNvPr id="21" name="Contenidor de número de diapositiva 1">
            <a:extLst>
              <a:ext uri="{FF2B5EF4-FFF2-40B4-BE49-F238E27FC236}">
                <a16:creationId xmlns:a16="http://schemas.microsoft.com/office/drawing/2014/main" id="{6D2AD733-6DCD-174A-9AF4-7FB1BB8E4FC0}"/>
              </a:ext>
            </a:extLst>
          </p:cNvPr>
          <p:cNvSpPr txBox="1">
            <a:spLocks/>
          </p:cNvSpPr>
          <p:nvPr/>
        </p:nvSpPr>
        <p:spPr bwMode="auto">
          <a:xfrm>
            <a:off x="8388424" y="6303963"/>
            <a:ext cx="431726" cy="365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ca-ES"/>
            </a:defPPr>
            <a:lvl1pPr algn="r" rtl="0" eaLnBrk="1" fontAlgn="base" hangingPunct="1">
              <a:spcBef>
                <a:spcPct val="20000"/>
              </a:spcBef>
              <a:spcAft>
                <a:spcPct val="0"/>
              </a:spcAft>
              <a:buClr>
                <a:srgbClr val="C00000"/>
              </a:buClr>
              <a:buFont typeface="Wingdings 2" pitchFamily="2" charset="2"/>
              <a:buChar char=""/>
              <a:defRPr sz="12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FontTx/>
              <a:buNone/>
            </a:pPr>
            <a:fld id="{C3153AFF-76D6-AE47-9C95-434886451E47}" type="slidenum">
              <a:rPr lang="ca-ES" altLang="ca-ES" smtClean="0">
                <a:solidFill>
                  <a:srgbClr val="898989"/>
                </a:solidFill>
              </a:rPr>
              <a:pPr>
                <a:spcBef>
                  <a:spcPct val="0"/>
                </a:spcBef>
                <a:buClrTx/>
                <a:buFontTx/>
                <a:buNone/>
              </a:pPr>
              <a:t>38</a:t>
            </a:fld>
            <a:endParaRPr lang="ca-ES" altLang="ca-ES" dirty="0">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ol 1">
            <a:extLst>
              <a:ext uri="{FF2B5EF4-FFF2-40B4-BE49-F238E27FC236}">
                <a16:creationId xmlns:a16="http://schemas.microsoft.com/office/drawing/2014/main" id="{43FFB031-4941-4540-8780-1CD1EE7F01E7}"/>
              </a:ext>
            </a:extLst>
          </p:cNvPr>
          <p:cNvSpPr>
            <a:spLocks noGrp="1"/>
          </p:cNvSpPr>
          <p:nvPr>
            <p:ph type="title"/>
          </p:nvPr>
        </p:nvSpPr>
        <p:spPr/>
        <p:txBody>
          <a:bodyPr/>
          <a:lstStyle/>
          <a:p>
            <a:pPr eaLnBrk="1" hangingPunct="1"/>
            <a:r>
              <a:rPr lang="ca-ES" altLang="ca-ES" dirty="0"/>
              <a:t>Proves d’aptitud personal (PAP)</a:t>
            </a:r>
          </a:p>
        </p:txBody>
      </p:sp>
      <p:sp>
        <p:nvSpPr>
          <p:cNvPr id="50178" name="Contenidor de número de diapositiva 1">
            <a:extLst>
              <a:ext uri="{FF2B5EF4-FFF2-40B4-BE49-F238E27FC236}">
                <a16:creationId xmlns:a16="http://schemas.microsoft.com/office/drawing/2014/main" id="{86D87DAD-6FAF-1240-BE86-DBC039B2750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C834DB8-D4F5-4A44-873E-645CFFDDABB5}" type="slidenum">
              <a:rPr lang="ca-ES" altLang="ca-ES" smtClean="0">
                <a:solidFill>
                  <a:srgbClr val="898989"/>
                </a:solidFill>
              </a:rPr>
              <a:pPr>
                <a:spcBef>
                  <a:spcPct val="0"/>
                </a:spcBef>
                <a:buClrTx/>
                <a:buFontTx/>
                <a:buNone/>
              </a:pPr>
              <a:t>39</a:t>
            </a:fld>
            <a:endParaRPr lang="ca-ES" altLang="ca-ES">
              <a:solidFill>
                <a:srgbClr val="898989"/>
              </a:solidFill>
            </a:endParaRPr>
          </a:p>
        </p:txBody>
      </p:sp>
      <p:sp>
        <p:nvSpPr>
          <p:cNvPr id="47111" name="QuadreDeText 1">
            <a:extLst>
              <a:ext uri="{FF2B5EF4-FFF2-40B4-BE49-F238E27FC236}">
                <a16:creationId xmlns:a16="http://schemas.microsoft.com/office/drawing/2014/main" id="{A3C9DE77-9DCB-AC48-9629-C37776E73D48}"/>
              </a:ext>
            </a:extLst>
          </p:cNvPr>
          <p:cNvSpPr txBox="1">
            <a:spLocks noChangeArrowheads="1"/>
          </p:cNvSpPr>
          <p:nvPr/>
        </p:nvSpPr>
        <p:spPr bwMode="auto">
          <a:xfrm>
            <a:off x="400050" y="1158875"/>
            <a:ext cx="3595688" cy="369888"/>
          </a:xfrm>
          <a:prstGeom prst="rect">
            <a:avLst/>
          </a:prstGeom>
          <a:noFill/>
          <a:ln>
            <a:noFill/>
          </a:ln>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defRPr/>
            </a:pPr>
            <a:r>
              <a:rPr lang="ca-ES" altLang="ca-ES" b="1" dirty="0">
                <a:solidFill>
                  <a:schemeClr val="tx1">
                    <a:lumMod val="95000"/>
                    <a:lumOff val="5000"/>
                  </a:schemeClr>
                </a:solidFill>
              </a:rPr>
              <a:t>Prova única a nivell de sistema</a:t>
            </a:r>
          </a:p>
        </p:txBody>
      </p:sp>
      <p:sp>
        <p:nvSpPr>
          <p:cNvPr id="47114" name="QuadreDeText 7">
            <a:extLst>
              <a:ext uri="{FF2B5EF4-FFF2-40B4-BE49-F238E27FC236}">
                <a16:creationId xmlns:a16="http://schemas.microsoft.com/office/drawing/2014/main" id="{CF9FDA6E-6ED7-2044-BD7F-DDB1A0D6BB65}"/>
              </a:ext>
            </a:extLst>
          </p:cNvPr>
          <p:cNvSpPr txBox="1">
            <a:spLocks noChangeArrowheads="1"/>
          </p:cNvSpPr>
          <p:nvPr/>
        </p:nvSpPr>
        <p:spPr bwMode="auto">
          <a:xfrm>
            <a:off x="439738" y="2941638"/>
            <a:ext cx="3544887" cy="369887"/>
          </a:xfrm>
          <a:prstGeom prst="rect">
            <a:avLst/>
          </a:prstGeom>
          <a:noFill/>
          <a:ln>
            <a:noFill/>
          </a:ln>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defRPr/>
            </a:pPr>
            <a:r>
              <a:rPr lang="ca-ES" altLang="ca-ES" b="1" dirty="0">
                <a:solidFill>
                  <a:schemeClr val="tx1">
                    <a:lumMod val="95000"/>
                    <a:lumOff val="5000"/>
                  </a:schemeClr>
                </a:solidFill>
              </a:rPr>
              <a:t>Prova específica a cada centre</a:t>
            </a:r>
          </a:p>
        </p:txBody>
      </p:sp>
      <p:sp>
        <p:nvSpPr>
          <p:cNvPr id="12" name="QuadreDeText 2">
            <a:extLst>
              <a:ext uri="{FF2B5EF4-FFF2-40B4-BE49-F238E27FC236}">
                <a16:creationId xmlns:a16="http://schemas.microsoft.com/office/drawing/2014/main" id="{BCC316F9-E5D1-234A-9226-646B726E52B0}"/>
              </a:ext>
            </a:extLst>
          </p:cNvPr>
          <p:cNvSpPr txBox="1"/>
          <p:nvPr/>
        </p:nvSpPr>
        <p:spPr bwMode="auto">
          <a:xfrm>
            <a:off x="471488" y="1665288"/>
            <a:ext cx="2660650" cy="936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ca-ES"/>
            </a:defPPr>
            <a:lvl1pPr algn="ctr">
              <a:defRPr b="1">
                <a:solidFill>
                  <a:srgbClr val="C00000"/>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defRPr/>
            </a:pPr>
            <a:r>
              <a:rPr lang="ca-ES" altLang="ca-ES" sz="1400" dirty="0">
                <a:solidFill>
                  <a:schemeClr val="tx1">
                    <a:lumMod val="95000"/>
                    <a:lumOff val="5000"/>
                  </a:schemeClr>
                </a:solidFill>
              </a:rPr>
              <a:t>Educació Infantil / Educació Primària</a:t>
            </a:r>
          </a:p>
          <a:p>
            <a:pPr eaLnBrk="1" hangingPunct="1">
              <a:defRPr/>
            </a:pPr>
            <a:r>
              <a:rPr lang="ca-ES" altLang="ca-ES" sz="1400" b="0" dirty="0">
                <a:solidFill>
                  <a:schemeClr val="tx1">
                    <a:lumMod val="95000"/>
                    <a:lumOff val="5000"/>
                  </a:schemeClr>
                </a:solidFill>
              </a:rPr>
              <a:t>(universitats públiques i privades)</a:t>
            </a:r>
            <a:endParaRPr lang="ca-ES" sz="1400" b="0" dirty="0">
              <a:solidFill>
                <a:schemeClr val="tx1">
                  <a:lumMod val="95000"/>
                  <a:lumOff val="5000"/>
                </a:schemeClr>
              </a:solidFill>
            </a:endParaRPr>
          </a:p>
        </p:txBody>
      </p:sp>
      <p:sp>
        <p:nvSpPr>
          <p:cNvPr id="13" name="QuadreDeText 2">
            <a:extLst>
              <a:ext uri="{FF2B5EF4-FFF2-40B4-BE49-F238E27FC236}">
                <a16:creationId xmlns:a16="http://schemas.microsoft.com/office/drawing/2014/main" id="{7882A8FB-8464-7B4B-A476-15E34BB391D1}"/>
              </a:ext>
            </a:extLst>
          </p:cNvPr>
          <p:cNvSpPr txBox="1"/>
          <p:nvPr/>
        </p:nvSpPr>
        <p:spPr bwMode="auto">
          <a:xfrm>
            <a:off x="539750" y="3440439"/>
            <a:ext cx="1524000" cy="14287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ca-ES"/>
            </a:defPPr>
            <a:lvl1pPr algn="ctr">
              <a:defRPr b="1">
                <a:solidFill>
                  <a:srgbClr val="C00000"/>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defRPr/>
            </a:pPr>
            <a:r>
              <a:rPr lang="ca-ES" altLang="ca-ES" sz="1200" dirty="0">
                <a:solidFill>
                  <a:schemeClr val="tx1">
                    <a:lumMod val="95000"/>
                    <a:lumOff val="5000"/>
                  </a:schemeClr>
                </a:solidFill>
              </a:rPr>
              <a:t>Cinema i Mitjans Audiovisuals (ESCAC – UB)</a:t>
            </a:r>
          </a:p>
          <a:p>
            <a:pPr eaLnBrk="1" hangingPunct="1">
              <a:defRPr/>
            </a:pPr>
            <a:endParaRPr lang="ca-ES" altLang="ca-ES" sz="1200" dirty="0">
              <a:solidFill>
                <a:schemeClr val="tx1">
                  <a:lumMod val="95000"/>
                  <a:lumOff val="5000"/>
                </a:schemeClr>
              </a:solidFill>
            </a:endParaRPr>
          </a:p>
          <a:p>
            <a:pPr eaLnBrk="1" hangingPunct="1">
              <a:defRPr/>
            </a:pPr>
            <a:endParaRPr lang="ca-ES" altLang="ca-ES" sz="1200" b="0" dirty="0">
              <a:solidFill>
                <a:schemeClr val="tx1">
                  <a:lumMod val="95000"/>
                  <a:lumOff val="5000"/>
                </a:schemeClr>
              </a:solidFill>
            </a:endParaRPr>
          </a:p>
          <a:p>
            <a:pPr eaLnBrk="1" hangingPunct="1">
              <a:defRPr/>
            </a:pPr>
            <a:r>
              <a:rPr lang="ca-ES" altLang="ca-ES" sz="1200" b="0" dirty="0">
                <a:solidFill>
                  <a:schemeClr val="tx1">
                    <a:lumMod val="95000"/>
                    <a:lumOff val="5000"/>
                  </a:schemeClr>
                </a:solidFill>
              </a:rPr>
              <a:t>Juny</a:t>
            </a:r>
            <a:r>
              <a:rPr lang="ca-ES" altLang="ca-ES" sz="1200" dirty="0">
                <a:solidFill>
                  <a:schemeClr val="tx1">
                    <a:lumMod val="95000"/>
                    <a:lumOff val="5000"/>
                  </a:schemeClr>
                </a:solidFill>
                <a:highlight>
                  <a:srgbClr val="FFFF00"/>
                </a:highlight>
              </a:rPr>
              <a:t> </a:t>
            </a:r>
          </a:p>
          <a:p>
            <a:pPr eaLnBrk="1" hangingPunct="1">
              <a:defRPr/>
            </a:pPr>
            <a:endParaRPr lang="ca-ES" altLang="ca-ES" sz="1200" dirty="0">
              <a:solidFill>
                <a:schemeClr val="tx1">
                  <a:lumMod val="95000"/>
                  <a:lumOff val="5000"/>
                </a:schemeClr>
              </a:solidFill>
            </a:endParaRPr>
          </a:p>
        </p:txBody>
      </p:sp>
      <p:sp>
        <p:nvSpPr>
          <p:cNvPr id="14" name="QuadreDeText 2">
            <a:extLst>
              <a:ext uri="{FF2B5EF4-FFF2-40B4-BE49-F238E27FC236}">
                <a16:creationId xmlns:a16="http://schemas.microsoft.com/office/drawing/2014/main" id="{DD3BA040-1FBA-244A-882A-E416D49EBDB9}"/>
              </a:ext>
            </a:extLst>
          </p:cNvPr>
          <p:cNvSpPr txBox="1"/>
          <p:nvPr/>
        </p:nvSpPr>
        <p:spPr bwMode="auto">
          <a:xfrm>
            <a:off x="3241675" y="1658938"/>
            <a:ext cx="2660650" cy="936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ca-ES"/>
            </a:defPPr>
            <a:lvl1pPr algn="ctr">
              <a:defRPr b="1">
                <a:solidFill>
                  <a:srgbClr val="C00000"/>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defRPr/>
            </a:pPr>
            <a:r>
              <a:rPr lang="ca-ES" altLang="ca-ES" sz="1400" dirty="0">
                <a:solidFill>
                  <a:schemeClr val="tx1">
                    <a:lumMod val="95000"/>
                    <a:lumOff val="5000"/>
                  </a:schemeClr>
                </a:solidFill>
              </a:rPr>
              <a:t>Ciències de l’Activitat Física i de l’Esport</a:t>
            </a:r>
            <a:endParaRPr lang="ca-ES" altLang="ca-ES" sz="1400" b="0" dirty="0">
              <a:solidFill>
                <a:schemeClr val="tx1">
                  <a:lumMod val="95000"/>
                  <a:lumOff val="5000"/>
                </a:schemeClr>
              </a:solidFill>
            </a:endParaRPr>
          </a:p>
          <a:p>
            <a:pPr eaLnBrk="1" hangingPunct="1">
              <a:defRPr/>
            </a:pPr>
            <a:r>
              <a:rPr lang="ca-ES" altLang="ca-ES" sz="1400" b="0" dirty="0">
                <a:solidFill>
                  <a:schemeClr val="tx1">
                    <a:lumMod val="95000"/>
                    <a:lumOff val="5000"/>
                  </a:schemeClr>
                </a:solidFill>
              </a:rPr>
              <a:t>2022 no farà la prova</a:t>
            </a:r>
          </a:p>
        </p:txBody>
      </p:sp>
      <p:sp>
        <p:nvSpPr>
          <p:cNvPr id="15" name="QuadreDeText 2">
            <a:extLst>
              <a:ext uri="{FF2B5EF4-FFF2-40B4-BE49-F238E27FC236}">
                <a16:creationId xmlns:a16="http://schemas.microsoft.com/office/drawing/2014/main" id="{46255C0A-0992-1B4A-8D52-B47BAC54988C}"/>
              </a:ext>
            </a:extLst>
          </p:cNvPr>
          <p:cNvSpPr txBox="1"/>
          <p:nvPr/>
        </p:nvSpPr>
        <p:spPr bwMode="auto">
          <a:xfrm>
            <a:off x="6027738" y="1658938"/>
            <a:ext cx="2660650" cy="936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ca-ES"/>
            </a:defPPr>
            <a:lvl1pPr algn="ctr">
              <a:defRPr b="1">
                <a:solidFill>
                  <a:srgbClr val="C00000"/>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defRPr/>
            </a:pPr>
            <a:r>
              <a:rPr lang="ca-ES" altLang="ca-ES" sz="1400" dirty="0">
                <a:solidFill>
                  <a:schemeClr val="tx1">
                    <a:lumMod val="95000"/>
                    <a:lumOff val="5000"/>
                  </a:schemeClr>
                </a:solidFill>
              </a:rPr>
              <a:t>Traducció i Interpretació -Anglès- (UAB i UPF) el 2022 es farà a la UAB </a:t>
            </a:r>
          </a:p>
          <a:p>
            <a:pPr eaLnBrk="1" hangingPunct="1">
              <a:defRPr/>
            </a:pPr>
            <a:r>
              <a:rPr lang="ca-ES" altLang="ca-ES" sz="1400" b="0" dirty="0">
                <a:solidFill>
                  <a:schemeClr val="tx1">
                    <a:lumMod val="95000"/>
                    <a:lumOff val="5000"/>
                  </a:schemeClr>
                </a:solidFill>
              </a:rPr>
              <a:t>Juny</a:t>
            </a:r>
          </a:p>
        </p:txBody>
      </p:sp>
      <p:sp>
        <p:nvSpPr>
          <p:cNvPr id="16" name="QuadreDeText 2">
            <a:extLst>
              <a:ext uri="{FF2B5EF4-FFF2-40B4-BE49-F238E27FC236}">
                <a16:creationId xmlns:a16="http://schemas.microsoft.com/office/drawing/2014/main" id="{05B67702-0D33-C549-B963-C70598FE1DC1}"/>
              </a:ext>
            </a:extLst>
          </p:cNvPr>
          <p:cNvSpPr txBox="1"/>
          <p:nvPr/>
        </p:nvSpPr>
        <p:spPr bwMode="auto">
          <a:xfrm>
            <a:off x="2195513" y="3430589"/>
            <a:ext cx="1524000" cy="14385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ca-ES"/>
            </a:defPPr>
            <a:lvl1pPr algn="ctr">
              <a:defRPr b="1">
                <a:solidFill>
                  <a:srgbClr val="C00000"/>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defRPr/>
            </a:pPr>
            <a:r>
              <a:rPr lang="ca-ES" altLang="ca-ES" sz="1200" dirty="0">
                <a:solidFill>
                  <a:schemeClr val="tx1">
                    <a:lumMod val="95000"/>
                    <a:lumOff val="5000"/>
                  </a:schemeClr>
                </a:solidFill>
              </a:rPr>
              <a:t>Estudis d’Espanyol i Xinès (UAB)</a:t>
            </a:r>
          </a:p>
          <a:p>
            <a:pPr eaLnBrk="1" hangingPunct="1">
              <a:defRPr/>
            </a:pPr>
            <a:endParaRPr lang="ca-ES" altLang="ca-ES" sz="1200" dirty="0">
              <a:solidFill>
                <a:schemeClr val="tx1">
                  <a:lumMod val="95000"/>
                  <a:lumOff val="5000"/>
                </a:schemeClr>
              </a:solidFill>
            </a:endParaRPr>
          </a:p>
          <a:p>
            <a:pPr eaLnBrk="1" hangingPunct="1">
              <a:defRPr/>
            </a:pPr>
            <a:endParaRPr lang="ca-ES" altLang="ca-ES" sz="1200" b="0" dirty="0">
              <a:solidFill>
                <a:schemeClr val="tx1">
                  <a:lumMod val="95000"/>
                  <a:lumOff val="5000"/>
                </a:schemeClr>
              </a:solidFill>
            </a:endParaRPr>
          </a:p>
          <a:p>
            <a:pPr eaLnBrk="1" hangingPunct="1">
              <a:defRPr/>
            </a:pPr>
            <a:r>
              <a:rPr lang="ca-ES" altLang="ca-ES" sz="1200" b="0" dirty="0">
                <a:solidFill>
                  <a:schemeClr val="tx1">
                    <a:lumMod val="95000"/>
                    <a:lumOff val="5000"/>
                  </a:schemeClr>
                </a:solidFill>
              </a:rPr>
              <a:t>Juny</a:t>
            </a:r>
            <a:r>
              <a:rPr lang="ca-ES" altLang="ca-ES" sz="1200" dirty="0">
                <a:solidFill>
                  <a:schemeClr val="tx1">
                    <a:lumMod val="95000"/>
                    <a:lumOff val="5000"/>
                  </a:schemeClr>
                </a:solidFill>
                <a:highlight>
                  <a:srgbClr val="FFFF00"/>
                </a:highlight>
              </a:rPr>
              <a:t> </a:t>
            </a:r>
          </a:p>
          <a:p>
            <a:pPr eaLnBrk="1" hangingPunct="1">
              <a:defRPr/>
            </a:pPr>
            <a:endParaRPr lang="ca-ES" altLang="ca-ES" sz="1200" dirty="0">
              <a:solidFill>
                <a:schemeClr val="tx1">
                  <a:lumMod val="95000"/>
                  <a:lumOff val="5000"/>
                </a:schemeClr>
              </a:solidFill>
            </a:endParaRPr>
          </a:p>
        </p:txBody>
      </p:sp>
      <p:sp>
        <p:nvSpPr>
          <p:cNvPr id="17" name="QuadreDeText 2">
            <a:extLst>
              <a:ext uri="{FF2B5EF4-FFF2-40B4-BE49-F238E27FC236}">
                <a16:creationId xmlns:a16="http://schemas.microsoft.com/office/drawing/2014/main" id="{2F2E1EDD-6480-B04A-BEF9-A4C0638C3945}"/>
              </a:ext>
            </a:extLst>
          </p:cNvPr>
          <p:cNvSpPr txBox="1"/>
          <p:nvPr/>
        </p:nvSpPr>
        <p:spPr bwMode="auto">
          <a:xfrm>
            <a:off x="3851275" y="3429000"/>
            <a:ext cx="1525588" cy="1440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ca-ES"/>
            </a:defPPr>
            <a:lvl1pPr algn="ctr">
              <a:defRPr b="1">
                <a:solidFill>
                  <a:srgbClr val="C00000"/>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defRPr/>
            </a:pPr>
            <a:r>
              <a:rPr lang="ca-ES" sz="1200" dirty="0">
                <a:solidFill>
                  <a:schemeClr val="tx1">
                    <a:lumMod val="95000"/>
                    <a:lumOff val="5000"/>
                  </a:schemeClr>
                </a:solidFill>
              </a:rPr>
              <a:t>Màrqueting -docència en anglès</a:t>
            </a:r>
          </a:p>
          <a:p>
            <a:pPr eaLnBrk="1" hangingPunct="1">
              <a:defRPr/>
            </a:pPr>
            <a:r>
              <a:rPr lang="ca-ES" sz="1200" dirty="0">
                <a:solidFill>
                  <a:schemeClr val="tx1">
                    <a:lumMod val="95000"/>
                    <a:lumOff val="5000"/>
                  </a:schemeClr>
                </a:solidFill>
              </a:rPr>
              <a:t>ESIC (URV)</a:t>
            </a:r>
          </a:p>
          <a:p>
            <a:pPr eaLnBrk="1" hangingPunct="1">
              <a:defRPr/>
            </a:pPr>
            <a:endParaRPr lang="ca-ES" sz="1200" dirty="0">
              <a:solidFill>
                <a:schemeClr val="tx1">
                  <a:lumMod val="95000"/>
                  <a:lumOff val="5000"/>
                </a:schemeClr>
              </a:solidFill>
            </a:endParaRPr>
          </a:p>
          <a:p>
            <a:pPr eaLnBrk="1" hangingPunct="1">
              <a:defRPr/>
            </a:pPr>
            <a:r>
              <a:rPr lang="ca-ES" sz="1200" b="0" dirty="0">
                <a:solidFill>
                  <a:schemeClr val="tx1">
                    <a:lumMod val="95000"/>
                    <a:lumOff val="5000"/>
                  </a:schemeClr>
                </a:solidFill>
              </a:rPr>
              <a:t>Juny </a:t>
            </a:r>
            <a:endParaRPr lang="ca-ES" altLang="ca-ES" sz="1200" b="0" dirty="0">
              <a:solidFill>
                <a:schemeClr val="tx1">
                  <a:lumMod val="95000"/>
                  <a:lumOff val="5000"/>
                </a:schemeClr>
              </a:solidFill>
            </a:endParaRPr>
          </a:p>
        </p:txBody>
      </p:sp>
      <p:sp>
        <p:nvSpPr>
          <p:cNvPr id="18" name="QuadreDeText 2">
            <a:extLst>
              <a:ext uri="{FF2B5EF4-FFF2-40B4-BE49-F238E27FC236}">
                <a16:creationId xmlns:a16="http://schemas.microsoft.com/office/drawing/2014/main" id="{CE2B3BC3-B478-A745-A4E9-A80CC56BCFAF}"/>
              </a:ext>
            </a:extLst>
          </p:cNvPr>
          <p:cNvSpPr txBox="1"/>
          <p:nvPr/>
        </p:nvSpPr>
        <p:spPr bwMode="auto">
          <a:xfrm>
            <a:off x="5508625" y="3429000"/>
            <a:ext cx="1524000" cy="1440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ca-ES"/>
            </a:defPPr>
            <a:lvl1pPr algn="ctr">
              <a:defRPr b="1">
                <a:solidFill>
                  <a:srgbClr val="C00000"/>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defRPr/>
            </a:pPr>
            <a:r>
              <a:rPr lang="ca-ES" altLang="ca-ES" sz="1200" dirty="0">
                <a:solidFill>
                  <a:schemeClr val="tx1">
                    <a:lumMod val="95000"/>
                    <a:lumOff val="5000"/>
                  </a:schemeClr>
                </a:solidFill>
              </a:rPr>
              <a:t>Pilot d’Aviació Comercial i Operacions Aèries (CESDA – URV)</a:t>
            </a:r>
          </a:p>
          <a:p>
            <a:pPr eaLnBrk="1" hangingPunct="1">
              <a:defRPr/>
            </a:pPr>
            <a:endParaRPr lang="ca-ES" altLang="ca-ES" sz="1200" dirty="0">
              <a:solidFill>
                <a:schemeClr val="tx1">
                  <a:lumMod val="95000"/>
                  <a:lumOff val="5000"/>
                </a:schemeClr>
              </a:solidFill>
            </a:endParaRPr>
          </a:p>
          <a:p>
            <a:pPr eaLnBrk="1" hangingPunct="1">
              <a:defRPr/>
            </a:pPr>
            <a:r>
              <a:rPr lang="ca-ES" altLang="ca-ES" sz="1200" b="0" dirty="0">
                <a:solidFill>
                  <a:schemeClr val="tx1">
                    <a:lumMod val="95000"/>
                    <a:lumOff val="5000"/>
                  </a:schemeClr>
                </a:solidFill>
              </a:rPr>
              <a:t>Juny</a:t>
            </a:r>
          </a:p>
        </p:txBody>
      </p:sp>
      <p:sp>
        <p:nvSpPr>
          <p:cNvPr id="19" name="QuadreDeText 2">
            <a:extLst>
              <a:ext uri="{FF2B5EF4-FFF2-40B4-BE49-F238E27FC236}">
                <a16:creationId xmlns:a16="http://schemas.microsoft.com/office/drawing/2014/main" id="{E9940022-7352-5543-9B09-DF0ADFB143BB}"/>
              </a:ext>
            </a:extLst>
          </p:cNvPr>
          <p:cNvSpPr txBox="1"/>
          <p:nvPr/>
        </p:nvSpPr>
        <p:spPr bwMode="auto">
          <a:xfrm>
            <a:off x="7164388" y="3429000"/>
            <a:ext cx="1524000" cy="1440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ca-ES"/>
            </a:defPPr>
            <a:lvl1pPr algn="ctr">
              <a:defRPr b="1">
                <a:solidFill>
                  <a:srgbClr val="C00000"/>
                </a:solidFill>
                <a:latin typeface="Arial" pitchFamily="34" charset="0"/>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defRPr/>
            </a:pPr>
            <a:r>
              <a:rPr lang="ca-ES" altLang="ca-ES" sz="1200" dirty="0">
                <a:solidFill>
                  <a:schemeClr val="tx1">
                    <a:lumMod val="95000"/>
                    <a:lumOff val="5000"/>
                  </a:schemeClr>
                </a:solidFill>
              </a:rPr>
              <a:t>Producció de Música i So per a la Indústria de l’Entreteniment (ENTI - UB)</a:t>
            </a:r>
          </a:p>
          <a:p>
            <a:pPr eaLnBrk="1" hangingPunct="1">
              <a:defRPr/>
            </a:pPr>
            <a:r>
              <a:rPr lang="ca-ES" altLang="ca-ES" sz="1200" b="0" dirty="0">
                <a:solidFill>
                  <a:schemeClr val="tx1">
                    <a:lumMod val="95000"/>
                    <a:lumOff val="5000"/>
                  </a:schemeClr>
                </a:solidFill>
              </a:rPr>
              <a:t>Juny</a:t>
            </a:r>
          </a:p>
          <a:p>
            <a:pPr eaLnBrk="1" hangingPunct="1">
              <a:defRPr/>
            </a:pPr>
            <a:r>
              <a:rPr lang="ca-ES" altLang="ca-ES" sz="1200" b="0" dirty="0">
                <a:solidFill>
                  <a:schemeClr val="tx1">
                    <a:lumMod val="95000"/>
                    <a:lumOff val="5000"/>
                  </a:schemeClr>
                </a:solidFill>
              </a:rPr>
              <a:t>prova online</a:t>
            </a:r>
          </a:p>
          <a:p>
            <a:pPr eaLnBrk="1" hangingPunct="1">
              <a:defRPr/>
            </a:pPr>
            <a:endParaRPr lang="ca-ES" altLang="ca-ES" sz="1200" dirty="0">
              <a:solidFill>
                <a:schemeClr val="tx1">
                  <a:lumMod val="95000"/>
                  <a:lumOff val="5000"/>
                </a:schemeClr>
              </a:solidFill>
            </a:endParaRPr>
          </a:p>
        </p:txBody>
      </p:sp>
      <p:grpSp>
        <p:nvGrpSpPr>
          <p:cNvPr id="50190" name="Agrupa 6">
            <a:extLst>
              <a:ext uri="{FF2B5EF4-FFF2-40B4-BE49-F238E27FC236}">
                <a16:creationId xmlns:a16="http://schemas.microsoft.com/office/drawing/2014/main" id="{2C3096D8-D069-704C-9EEB-1EBD3446983A}"/>
              </a:ext>
            </a:extLst>
          </p:cNvPr>
          <p:cNvGrpSpPr>
            <a:grpSpLocks/>
          </p:cNvGrpSpPr>
          <p:nvPr/>
        </p:nvGrpSpPr>
        <p:grpSpPr bwMode="auto">
          <a:xfrm>
            <a:off x="3719513" y="5385098"/>
            <a:ext cx="2330450" cy="635000"/>
            <a:chOff x="5722518" y="5478288"/>
            <a:chExt cx="2330981" cy="636060"/>
          </a:xfrm>
        </p:grpSpPr>
        <p:sp>
          <p:nvSpPr>
            <p:cNvPr id="21" name="Rectangle arrodonit 17">
              <a:extLst>
                <a:ext uri="{FF2B5EF4-FFF2-40B4-BE49-F238E27FC236}">
                  <a16:creationId xmlns:a16="http://schemas.microsoft.com/office/drawing/2014/main" id="{E80EE0A7-9C2B-8D4D-AAA1-FF1706411EB3}"/>
                </a:ext>
              </a:extLst>
            </p:cNvPr>
            <p:cNvSpPr/>
            <p:nvPr/>
          </p:nvSpPr>
          <p:spPr>
            <a:xfrm>
              <a:off x="5722518" y="5478288"/>
              <a:ext cx="2088039" cy="461144"/>
            </a:xfrm>
            <a:prstGeom prst="round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pic>
          <p:nvPicPr>
            <p:cNvPr id="50192" name="Imatge 4">
              <a:extLst>
                <a:ext uri="{FF2B5EF4-FFF2-40B4-BE49-F238E27FC236}">
                  <a16:creationId xmlns:a16="http://schemas.microsoft.com/office/drawing/2014/main" id="{59BD3499-D0CC-F442-8151-8D494B73343F}"/>
                </a:ext>
              </a:extLst>
            </p:cNvPr>
            <p:cNvPicPr>
              <a:picLocks noChangeAspect="1"/>
            </p:cNvPicPr>
            <p:nvPr/>
          </p:nvPicPr>
          <p:blipFill>
            <a:blip r:embed="rId3" cstate="print">
              <a:extLst>
                <a:ext uri="{28A0092B-C50C-407E-A947-70E740481C1C}">
                  <a14:useLocalDpi xmlns:a14="http://schemas.microsoft.com/office/drawing/2010/main" val="0"/>
                </a:ext>
              </a:extLst>
            </a:blip>
            <a:srcRect b="12477"/>
            <a:stretch>
              <a:fillRect/>
            </a:stretch>
          </p:blipFill>
          <p:spPr bwMode="auto">
            <a:xfrm>
              <a:off x="7493962" y="5624625"/>
              <a:ext cx="559537" cy="48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Rectangle 5">
              <a:hlinkClick r:id="rId4"/>
              <a:extLst>
                <a:ext uri="{FF2B5EF4-FFF2-40B4-BE49-F238E27FC236}">
                  <a16:creationId xmlns:a16="http://schemas.microsoft.com/office/drawing/2014/main" id="{E7384D94-1E1D-CE48-AF27-7ABF3322464B}"/>
                </a:ext>
              </a:extLst>
            </p:cNvPr>
            <p:cNvSpPr>
              <a:spLocks noChangeArrowheads="1"/>
            </p:cNvSpPr>
            <p:nvPr/>
          </p:nvSpPr>
          <p:spPr bwMode="auto">
            <a:xfrm>
              <a:off x="5830673" y="5519540"/>
              <a:ext cx="1835148" cy="36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ca-ES">
                  <a:latin typeface="Helvetica" pitchFamily="2" charset="0"/>
                  <a:hlinkClick r:id="rId4"/>
                </a:rPr>
                <a:t>Info proves PAP</a:t>
              </a:r>
              <a:endParaRPr lang="ca-ES" altLang="ca-ES">
                <a:latin typeface="Helvetica" pitchFamily="2"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ol 1">
            <a:extLst>
              <a:ext uri="{FF2B5EF4-FFF2-40B4-BE49-F238E27FC236}">
                <a16:creationId xmlns:a16="http://schemas.microsoft.com/office/drawing/2014/main" id="{A41644A4-2064-9C40-9C78-22D743C02C2D}"/>
              </a:ext>
            </a:extLst>
          </p:cNvPr>
          <p:cNvSpPr>
            <a:spLocks noGrp="1"/>
          </p:cNvSpPr>
          <p:nvPr>
            <p:ph type="title"/>
          </p:nvPr>
        </p:nvSpPr>
        <p:spPr/>
        <p:txBody>
          <a:bodyPr/>
          <a:lstStyle/>
          <a:p>
            <a:pPr eaLnBrk="1" hangingPunct="1"/>
            <a:r>
              <a:rPr lang="ca-ES" altLang="ca-ES" dirty="0"/>
              <a:t>PAU +25 / 45</a:t>
            </a:r>
          </a:p>
        </p:txBody>
      </p:sp>
      <p:sp>
        <p:nvSpPr>
          <p:cNvPr id="14338" name="Contenidor de número de diapositiva 1">
            <a:extLst>
              <a:ext uri="{FF2B5EF4-FFF2-40B4-BE49-F238E27FC236}">
                <a16:creationId xmlns:a16="http://schemas.microsoft.com/office/drawing/2014/main" id="{3697BAE8-7F89-A442-A4A6-C1CC5EC7F484}"/>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97534F7-E840-E947-887D-17D31BAB06C1}" type="slidenum">
              <a:rPr lang="ca-ES" altLang="ca-ES" smtClean="0">
                <a:solidFill>
                  <a:srgbClr val="898989"/>
                </a:solidFill>
              </a:rPr>
              <a:pPr>
                <a:spcBef>
                  <a:spcPct val="0"/>
                </a:spcBef>
                <a:buClrTx/>
                <a:buFontTx/>
                <a:buNone/>
              </a:pPr>
              <a:t>4</a:t>
            </a:fld>
            <a:endParaRPr lang="ca-ES" altLang="ca-ES">
              <a:solidFill>
                <a:srgbClr val="898989"/>
              </a:solidFill>
            </a:endParaRPr>
          </a:p>
        </p:txBody>
      </p:sp>
      <p:sp>
        <p:nvSpPr>
          <p:cNvPr id="14367" name="Rectangle 15377">
            <a:extLst>
              <a:ext uri="{FF2B5EF4-FFF2-40B4-BE49-F238E27FC236}">
                <a16:creationId xmlns:a16="http://schemas.microsoft.com/office/drawing/2014/main" id="{52BDB241-7EBB-F145-9CF3-103052892C81}"/>
              </a:ext>
            </a:extLst>
          </p:cNvPr>
          <p:cNvSpPr>
            <a:spLocks noChangeArrowheads="1"/>
          </p:cNvSpPr>
          <p:nvPr/>
        </p:nvSpPr>
        <p:spPr bwMode="auto">
          <a:xfrm>
            <a:off x="755576" y="1556792"/>
            <a:ext cx="7344816" cy="1146771"/>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tIns="468000" bIns="180000">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b="1" dirty="0"/>
              <a:t>Prova unificada de totes les universitats del sistema català</a:t>
            </a:r>
          </a:p>
          <a:p>
            <a:pPr algn="ctr" eaLnBrk="1" hangingPunct="1">
              <a:spcBef>
                <a:spcPct val="0"/>
              </a:spcBef>
              <a:buClrTx/>
              <a:buFontTx/>
              <a:buNone/>
            </a:pPr>
            <a:r>
              <a:rPr lang="ca-ES" altLang="ca-ES" sz="1400" b="1" dirty="0"/>
              <a:t> </a:t>
            </a:r>
          </a:p>
        </p:txBody>
      </p:sp>
      <p:grpSp>
        <p:nvGrpSpPr>
          <p:cNvPr id="19" name="Agrupa 8">
            <a:extLst>
              <a:ext uri="{FF2B5EF4-FFF2-40B4-BE49-F238E27FC236}">
                <a16:creationId xmlns:a16="http://schemas.microsoft.com/office/drawing/2014/main" id="{97D35542-F3B9-F642-A168-222A73A1D13E}"/>
              </a:ext>
            </a:extLst>
          </p:cNvPr>
          <p:cNvGrpSpPr>
            <a:grpSpLocks/>
          </p:cNvGrpSpPr>
          <p:nvPr/>
        </p:nvGrpSpPr>
        <p:grpSpPr bwMode="auto">
          <a:xfrm>
            <a:off x="926306" y="3026240"/>
            <a:ext cx="7432675" cy="1501775"/>
            <a:chOff x="276217" y="1897360"/>
            <a:chExt cx="8434203" cy="1703831"/>
          </a:xfrm>
        </p:grpSpPr>
        <p:pic>
          <p:nvPicPr>
            <p:cNvPr id="20" name="Picture 9">
              <a:extLst>
                <a:ext uri="{FF2B5EF4-FFF2-40B4-BE49-F238E27FC236}">
                  <a16:creationId xmlns:a16="http://schemas.microsoft.com/office/drawing/2014/main" id="{5FC73A20-008A-9842-9F8C-5402D2EB8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4706" y="1901394"/>
              <a:ext cx="1351904" cy="62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descr="Novedades - Facultad de Filología y Comunicación - Universidad de Barcelona">
              <a:extLst>
                <a:ext uri="{FF2B5EF4-FFF2-40B4-BE49-F238E27FC236}">
                  <a16:creationId xmlns:a16="http://schemas.microsoft.com/office/drawing/2014/main" id="{81B43381-D95F-7641-92A9-AB3A2A6088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575" y="1961315"/>
              <a:ext cx="1886535" cy="56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descr="Universitat Pompeu Fabra, UPF | socialprotection.org">
              <a:extLst>
                <a:ext uri="{FF2B5EF4-FFF2-40B4-BE49-F238E27FC236}">
                  <a16:creationId xmlns:a16="http://schemas.microsoft.com/office/drawing/2014/main" id="{9AB613BC-686F-9845-A615-39EDF57808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7278" t="21634" r="9807" b="22710"/>
            <a:stretch>
              <a:fillRect/>
            </a:stretch>
          </p:blipFill>
          <p:spPr bwMode="auto">
            <a:xfrm>
              <a:off x="7106868" y="1961316"/>
              <a:ext cx="1603552" cy="56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0" descr="Campus Lleida. Institut Nacional d&amp;#39;Educació Física de Catalunya">
              <a:extLst>
                <a:ext uri="{FF2B5EF4-FFF2-40B4-BE49-F238E27FC236}">
                  <a16:creationId xmlns:a16="http://schemas.microsoft.com/office/drawing/2014/main" id="{84295818-5587-5D4A-BB08-46F789DED1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1375" b="32159"/>
            <a:stretch>
              <a:fillRect/>
            </a:stretch>
          </p:blipFill>
          <p:spPr bwMode="auto">
            <a:xfrm>
              <a:off x="276217" y="2855616"/>
              <a:ext cx="1956702" cy="7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2" descr="Universitat de Girona | Pleamar">
              <a:extLst>
                <a:ext uri="{FF2B5EF4-FFF2-40B4-BE49-F238E27FC236}">
                  <a16:creationId xmlns:a16="http://schemas.microsoft.com/office/drawing/2014/main" id="{8418451B-BBEC-1844-AFB2-30079D1C3D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9543" t="19128" r="15002" b="19171"/>
            <a:stretch>
              <a:fillRect/>
            </a:stretch>
          </p:blipFill>
          <p:spPr bwMode="auto">
            <a:xfrm>
              <a:off x="2789859" y="2810462"/>
              <a:ext cx="1186093" cy="79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6" descr="Universitat Politècnica de Catalunya (UPCT) : Resultados en el Ranking CYD">
              <a:extLst>
                <a:ext uri="{FF2B5EF4-FFF2-40B4-BE49-F238E27FC236}">
                  <a16:creationId xmlns:a16="http://schemas.microsoft.com/office/drawing/2014/main" id="{CF38E36F-7048-6F45-B4CD-4D62327D57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5958" y="1897360"/>
              <a:ext cx="2011561" cy="67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8" descr="Universitat Rovira i Virgili - Cursos.com">
              <a:extLst>
                <a:ext uri="{FF2B5EF4-FFF2-40B4-BE49-F238E27FC236}">
                  <a16:creationId xmlns:a16="http://schemas.microsoft.com/office/drawing/2014/main" id="{30745551-59B6-A940-904F-74369BEE56C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t="24239" b="23613"/>
            <a:stretch>
              <a:fillRect/>
            </a:stretch>
          </p:blipFill>
          <p:spPr bwMode="auto">
            <a:xfrm>
              <a:off x="4532892" y="2932198"/>
              <a:ext cx="2054627" cy="6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0" descr="Recursos multimèdia | UVic">
              <a:extLst>
                <a:ext uri="{FF2B5EF4-FFF2-40B4-BE49-F238E27FC236}">
                  <a16:creationId xmlns:a16="http://schemas.microsoft.com/office/drawing/2014/main" id="{7E4B92A0-6309-A849-8B96-E91F2E99F8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4459" y="2922538"/>
              <a:ext cx="1327877" cy="57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Agrupa 9">
            <a:extLst>
              <a:ext uri="{FF2B5EF4-FFF2-40B4-BE49-F238E27FC236}">
                <a16:creationId xmlns:a16="http://schemas.microsoft.com/office/drawing/2014/main" id="{FB69B320-6B5A-6246-A623-F690175DAEE2}"/>
              </a:ext>
            </a:extLst>
          </p:cNvPr>
          <p:cNvGrpSpPr>
            <a:grpSpLocks/>
          </p:cNvGrpSpPr>
          <p:nvPr/>
        </p:nvGrpSpPr>
        <p:grpSpPr bwMode="auto">
          <a:xfrm>
            <a:off x="911225" y="4606925"/>
            <a:ext cx="7697788" cy="727075"/>
            <a:chOff x="-437340" y="4345240"/>
            <a:chExt cx="10106201" cy="953914"/>
          </a:xfrm>
        </p:grpSpPr>
        <p:pic>
          <p:nvPicPr>
            <p:cNvPr id="31" name="Picture 43" descr="Logotipos - Descargas - Libro de estilo de la UOC">
              <a:extLst>
                <a:ext uri="{FF2B5EF4-FFF2-40B4-BE49-F238E27FC236}">
                  <a16:creationId xmlns:a16="http://schemas.microsoft.com/office/drawing/2014/main" id="{6AE44E43-3C3A-C14A-83D5-7FBC22FA55E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7340" y="4531664"/>
              <a:ext cx="1700815" cy="56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5" descr="UIC Barcelona | Universidades en España">
              <a:extLst>
                <a:ext uri="{FF2B5EF4-FFF2-40B4-BE49-F238E27FC236}">
                  <a16:creationId xmlns:a16="http://schemas.microsoft.com/office/drawing/2014/main" id="{1FC822C7-FCA8-7949-AF71-C76A81B26A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7247" y="4372166"/>
              <a:ext cx="1966335" cy="9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9" descr="La URL celebra la inauguració del curs 2019-2020 el 7 d&amp;#39;octubre - Grup Clade">
              <a:extLst>
                <a:ext uri="{FF2B5EF4-FFF2-40B4-BE49-F238E27FC236}">
                  <a16:creationId xmlns:a16="http://schemas.microsoft.com/office/drawing/2014/main" id="{C12BE165-D578-8447-962B-B02E414FEAA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95791" y="4345240"/>
              <a:ext cx="1448118" cy="93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descr="Logo-de-la-Universitat-Abat-Oliba-CEU – INA Memory Center">
              <a:extLst>
                <a:ext uri="{FF2B5EF4-FFF2-40B4-BE49-F238E27FC236}">
                  <a16:creationId xmlns:a16="http://schemas.microsoft.com/office/drawing/2014/main" id="{3747F1A5-9F36-C245-AD70-1B997C7516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48543" y="4416893"/>
              <a:ext cx="2520318" cy="75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15156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ítol 1">
            <a:extLst>
              <a:ext uri="{FF2B5EF4-FFF2-40B4-BE49-F238E27FC236}">
                <a16:creationId xmlns:a16="http://schemas.microsoft.com/office/drawing/2014/main" id="{8BC2C1BE-0578-C54D-9734-062B74D2001F}"/>
              </a:ext>
            </a:extLst>
          </p:cNvPr>
          <p:cNvSpPr>
            <a:spLocks noGrp="1"/>
          </p:cNvSpPr>
          <p:nvPr>
            <p:ph type="title"/>
          </p:nvPr>
        </p:nvSpPr>
        <p:spPr/>
        <p:txBody>
          <a:bodyPr/>
          <a:lstStyle/>
          <a:p>
            <a:pPr eaLnBrk="1" hangingPunct="1"/>
            <a:r>
              <a:rPr lang="ca-ES" altLang="ca-ES" dirty="0"/>
              <a:t>Informació: CANAL UNIVERSITATS</a:t>
            </a:r>
          </a:p>
        </p:txBody>
      </p:sp>
      <p:sp>
        <p:nvSpPr>
          <p:cNvPr id="67586" name="Contenidor de número de diapositiva 1">
            <a:extLst>
              <a:ext uri="{FF2B5EF4-FFF2-40B4-BE49-F238E27FC236}">
                <a16:creationId xmlns:a16="http://schemas.microsoft.com/office/drawing/2014/main" id="{A9CF9AB8-BB93-B249-9D07-EF17CEF09A3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E9EEA01B-5317-424C-8D2E-3BD41F872D68}" type="slidenum">
              <a:rPr lang="ca-ES" altLang="ca-ES" smtClean="0">
                <a:solidFill>
                  <a:srgbClr val="898989"/>
                </a:solidFill>
              </a:rPr>
              <a:pPr>
                <a:spcBef>
                  <a:spcPct val="0"/>
                </a:spcBef>
                <a:buClrTx/>
                <a:buFontTx/>
                <a:buNone/>
              </a:pPr>
              <a:t>40</a:t>
            </a:fld>
            <a:endParaRPr lang="ca-ES" altLang="ca-ES">
              <a:solidFill>
                <a:srgbClr val="898989"/>
              </a:solidFill>
            </a:endParaRPr>
          </a:p>
        </p:txBody>
      </p:sp>
      <p:grpSp>
        <p:nvGrpSpPr>
          <p:cNvPr id="67587" name="Agrupa 17">
            <a:extLst>
              <a:ext uri="{FF2B5EF4-FFF2-40B4-BE49-F238E27FC236}">
                <a16:creationId xmlns:a16="http://schemas.microsoft.com/office/drawing/2014/main" id="{3097E1A7-789B-8E49-B9AE-5D7EEA99B221}"/>
              </a:ext>
            </a:extLst>
          </p:cNvPr>
          <p:cNvGrpSpPr>
            <a:grpSpLocks/>
          </p:cNvGrpSpPr>
          <p:nvPr/>
        </p:nvGrpSpPr>
        <p:grpSpPr bwMode="auto">
          <a:xfrm>
            <a:off x="1587500" y="1412875"/>
            <a:ext cx="5969000" cy="4392613"/>
            <a:chOff x="1619672" y="1412776"/>
            <a:chExt cx="5630569" cy="4143824"/>
          </a:xfrm>
        </p:grpSpPr>
        <p:sp>
          <p:nvSpPr>
            <p:cNvPr id="6" name="Rectangle arrodonit 1">
              <a:extLst>
                <a:ext uri="{FF2B5EF4-FFF2-40B4-BE49-F238E27FC236}">
                  <a16:creationId xmlns:a16="http://schemas.microsoft.com/office/drawing/2014/main" id="{7EC13EC3-6F04-004A-AFB0-5D0DDE316C96}"/>
                </a:ext>
              </a:extLst>
            </p:cNvPr>
            <p:cNvSpPr/>
            <p:nvPr/>
          </p:nvSpPr>
          <p:spPr>
            <a:xfrm>
              <a:off x="1619672" y="1412776"/>
              <a:ext cx="5630569" cy="3622664"/>
            </a:xfrm>
            <a:prstGeom prst="roundRect">
              <a:avLst>
                <a:gd name="adj" fmla="val 4573"/>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7" name="Rectangle 2">
              <a:extLst>
                <a:ext uri="{FF2B5EF4-FFF2-40B4-BE49-F238E27FC236}">
                  <a16:creationId xmlns:a16="http://schemas.microsoft.com/office/drawing/2014/main" id="{3182C4AB-E646-1742-A0E6-946613357BD5}"/>
                </a:ext>
              </a:extLst>
            </p:cNvPr>
            <p:cNvSpPr/>
            <p:nvPr/>
          </p:nvSpPr>
          <p:spPr>
            <a:xfrm>
              <a:off x="4074061" y="4894666"/>
              <a:ext cx="600494" cy="6065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8" name="Rectangle 11">
              <a:extLst>
                <a:ext uri="{FF2B5EF4-FFF2-40B4-BE49-F238E27FC236}">
                  <a16:creationId xmlns:a16="http://schemas.microsoft.com/office/drawing/2014/main" id="{BEF88424-DE16-A24C-A930-E4F5CC5C4BA1}"/>
                </a:ext>
              </a:extLst>
            </p:cNvPr>
            <p:cNvSpPr/>
            <p:nvPr/>
          </p:nvSpPr>
          <p:spPr>
            <a:xfrm flipV="1">
              <a:off x="3511005" y="5360416"/>
              <a:ext cx="1726608" cy="1961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9" name="Oval 3">
              <a:extLst>
                <a:ext uri="{FF2B5EF4-FFF2-40B4-BE49-F238E27FC236}">
                  <a16:creationId xmlns:a16="http://schemas.microsoft.com/office/drawing/2014/main" id="{B50C5918-D537-9F48-AB21-53B94C3BE519}"/>
                </a:ext>
              </a:extLst>
            </p:cNvPr>
            <p:cNvSpPr/>
            <p:nvPr/>
          </p:nvSpPr>
          <p:spPr>
            <a:xfrm>
              <a:off x="4410997" y="1465192"/>
              <a:ext cx="100332" cy="1108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1" name="Rectangle arrodonit 4">
              <a:extLst>
                <a:ext uri="{FF2B5EF4-FFF2-40B4-BE49-F238E27FC236}">
                  <a16:creationId xmlns:a16="http://schemas.microsoft.com/office/drawing/2014/main" id="{0E33C817-7E5C-A641-A458-A87D2B4225E1}"/>
                </a:ext>
              </a:extLst>
            </p:cNvPr>
            <p:cNvSpPr/>
            <p:nvPr/>
          </p:nvSpPr>
          <p:spPr>
            <a:xfrm>
              <a:off x="1824829" y="1611956"/>
              <a:ext cx="5272668" cy="1362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67598" name="Rectangle 9">
              <a:extLst>
                <a:ext uri="{FF2B5EF4-FFF2-40B4-BE49-F238E27FC236}">
                  <a16:creationId xmlns:a16="http://schemas.microsoft.com/office/drawing/2014/main" id="{79B7F4CB-E72D-9443-A1BB-589C5A0F7122}"/>
                </a:ext>
              </a:extLst>
            </p:cNvPr>
            <p:cNvSpPr>
              <a:spLocks noChangeArrowheads="1"/>
            </p:cNvSpPr>
            <p:nvPr/>
          </p:nvSpPr>
          <p:spPr bwMode="auto">
            <a:xfrm>
              <a:off x="2009173" y="1584395"/>
              <a:ext cx="1223604" cy="1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700">
                  <a:latin typeface="Helvetica" pitchFamily="2" charset="0"/>
                </a:rPr>
                <a:t>www.universitats.gencat.cat</a:t>
              </a:r>
              <a:endParaRPr lang="ca-ES" altLang="es-ES" sz="700">
                <a:latin typeface="Calibri" panose="020F0502020204030204" pitchFamily="34" charset="0"/>
              </a:endParaRPr>
            </a:p>
          </p:txBody>
        </p:sp>
        <p:sp>
          <p:nvSpPr>
            <p:cNvPr id="13" name="Rectangle arrodonit 16">
              <a:extLst>
                <a:ext uri="{FF2B5EF4-FFF2-40B4-BE49-F238E27FC236}">
                  <a16:creationId xmlns:a16="http://schemas.microsoft.com/office/drawing/2014/main" id="{4DFCD890-7BDC-D64F-9E8F-48412CCA0FCC}"/>
                </a:ext>
              </a:extLst>
            </p:cNvPr>
            <p:cNvSpPr/>
            <p:nvPr/>
          </p:nvSpPr>
          <p:spPr>
            <a:xfrm>
              <a:off x="1824829" y="4094955"/>
              <a:ext cx="5272668" cy="73531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nvGrpSpPr>
            <p:cNvPr id="67600" name="Agrupa 14">
              <a:extLst>
                <a:ext uri="{FF2B5EF4-FFF2-40B4-BE49-F238E27FC236}">
                  <a16:creationId xmlns:a16="http://schemas.microsoft.com/office/drawing/2014/main" id="{6A2B6B52-CFB9-694F-9B4E-6F06642CF7E7}"/>
                </a:ext>
              </a:extLst>
            </p:cNvPr>
            <p:cNvGrpSpPr>
              <a:grpSpLocks/>
            </p:cNvGrpSpPr>
            <p:nvPr/>
          </p:nvGrpSpPr>
          <p:grpSpPr bwMode="auto">
            <a:xfrm>
              <a:off x="6655361" y="1646089"/>
              <a:ext cx="357218" cy="74358"/>
              <a:chOff x="6655361" y="1646089"/>
              <a:chExt cx="357218" cy="74358"/>
            </a:xfrm>
          </p:grpSpPr>
          <p:sp>
            <p:nvSpPr>
              <p:cNvPr id="15" name="Oval 18">
                <a:extLst>
                  <a:ext uri="{FF2B5EF4-FFF2-40B4-BE49-F238E27FC236}">
                    <a16:creationId xmlns:a16="http://schemas.microsoft.com/office/drawing/2014/main" id="{3F3B6636-F21C-7140-ACCB-E7570263BA77}"/>
                  </a:ext>
                </a:extLst>
              </p:cNvPr>
              <p:cNvSpPr/>
              <p:nvPr/>
            </p:nvSpPr>
            <p:spPr>
              <a:xfrm>
                <a:off x="6795004" y="1649395"/>
                <a:ext cx="76373" cy="7038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6" name="Oval 20">
                <a:extLst>
                  <a:ext uri="{FF2B5EF4-FFF2-40B4-BE49-F238E27FC236}">
                    <a16:creationId xmlns:a16="http://schemas.microsoft.com/office/drawing/2014/main" id="{8F2CC295-A338-C042-8F09-3A6C0B7112B1}"/>
                  </a:ext>
                </a:extLst>
              </p:cNvPr>
              <p:cNvSpPr/>
              <p:nvPr/>
            </p:nvSpPr>
            <p:spPr>
              <a:xfrm>
                <a:off x="6655737" y="1646399"/>
                <a:ext cx="76372" cy="7038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Oval 21">
                <a:extLst>
                  <a:ext uri="{FF2B5EF4-FFF2-40B4-BE49-F238E27FC236}">
                    <a16:creationId xmlns:a16="http://schemas.microsoft.com/office/drawing/2014/main" id="{58349BEC-6EBC-A54A-BF90-A7744DD5E567}"/>
                  </a:ext>
                </a:extLst>
              </p:cNvPr>
              <p:cNvSpPr/>
              <p:nvPr/>
            </p:nvSpPr>
            <p:spPr>
              <a:xfrm>
                <a:off x="6935768" y="1646399"/>
                <a:ext cx="76373" cy="7038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grpSp>
      <p:grpSp>
        <p:nvGrpSpPr>
          <p:cNvPr id="67589" name="Agrupa 6">
            <a:extLst>
              <a:ext uri="{FF2B5EF4-FFF2-40B4-BE49-F238E27FC236}">
                <a16:creationId xmlns:a16="http://schemas.microsoft.com/office/drawing/2014/main" id="{659B16E3-7BFD-8F43-83DF-EA8F0115BA04}"/>
              </a:ext>
            </a:extLst>
          </p:cNvPr>
          <p:cNvGrpSpPr>
            <a:grpSpLocks/>
          </p:cNvGrpSpPr>
          <p:nvPr/>
        </p:nvGrpSpPr>
        <p:grpSpPr bwMode="auto">
          <a:xfrm>
            <a:off x="5548312" y="5305820"/>
            <a:ext cx="3595688" cy="630238"/>
            <a:chOff x="4734216" y="5478596"/>
            <a:chExt cx="3596301" cy="630454"/>
          </a:xfrm>
        </p:grpSpPr>
        <p:sp>
          <p:nvSpPr>
            <p:cNvPr id="19" name="Rectangle arrodonit 6">
              <a:extLst>
                <a:ext uri="{FF2B5EF4-FFF2-40B4-BE49-F238E27FC236}">
                  <a16:creationId xmlns:a16="http://schemas.microsoft.com/office/drawing/2014/main" id="{6ABBED35-E9A3-7A46-B174-6544D8629628}"/>
                </a:ext>
              </a:extLst>
            </p:cNvPr>
            <p:cNvSpPr/>
            <p:nvPr/>
          </p:nvSpPr>
          <p:spPr>
            <a:xfrm>
              <a:off x="4734216" y="5478596"/>
              <a:ext cx="3293036" cy="460533"/>
            </a:xfrm>
            <a:prstGeom prst="round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pic>
          <p:nvPicPr>
            <p:cNvPr id="67591" name="Imatge 4">
              <a:extLst>
                <a:ext uri="{FF2B5EF4-FFF2-40B4-BE49-F238E27FC236}">
                  <a16:creationId xmlns:a16="http://schemas.microsoft.com/office/drawing/2014/main" id="{6B1FEA5F-D08D-8747-8211-AA051C35B0BA}"/>
                </a:ext>
              </a:extLst>
            </p:cNvPr>
            <p:cNvPicPr>
              <a:picLocks noChangeAspect="1"/>
            </p:cNvPicPr>
            <p:nvPr/>
          </p:nvPicPr>
          <p:blipFill>
            <a:blip r:embed="rId2" cstate="print">
              <a:extLst>
                <a:ext uri="{28A0092B-C50C-407E-A947-70E740481C1C}">
                  <a14:useLocalDpi xmlns:a14="http://schemas.microsoft.com/office/drawing/2010/main" val="0"/>
                </a:ext>
              </a:extLst>
            </a:blip>
            <a:srcRect b="12477"/>
            <a:stretch>
              <a:fillRect/>
            </a:stretch>
          </p:blipFill>
          <p:spPr bwMode="auto">
            <a:xfrm>
              <a:off x="7770980" y="5619327"/>
              <a:ext cx="559537" cy="48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Rectangle 5">
              <a:extLst>
                <a:ext uri="{FF2B5EF4-FFF2-40B4-BE49-F238E27FC236}">
                  <a16:creationId xmlns:a16="http://schemas.microsoft.com/office/drawing/2014/main" id="{E797B381-A71D-7C40-B9A2-2A3373C2A835}"/>
                </a:ext>
              </a:extLst>
            </p:cNvPr>
            <p:cNvSpPr>
              <a:spLocks noChangeArrowheads="1"/>
            </p:cNvSpPr>
            <p:nvPr/>
          </p:nvSpPr>
          <p:spPr bwMode="auto">
            <a:xfrm>
              <a:off x="4789929" y="5524150"/>
              <a:ext cx="3057830" cy="36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ca-ES">
                  <a:hlinkClick r:id="rId3"/>
                </a:rPr>
                <a:t>http://universitats.gencat.cat</a:t>
              </a:r>
              <a:endParaRPr lang="ca-ES" altLang="ca-ES">
                <a:solidFill>
                  <a:srgbClr val="C00000"/>
                </a:solidFill>
                <a:latin typeface="Helvetica" pitchFamily="2" charset="0"/>
              </a:endParaRPr>
            </a:p>
          </p:txBody>
        </p:sp>
      </p:grpSp>
      <p:pic>
        <p:nvPicPr>
          <p:cNvPr id="3" name="Imatge 2"/>
          <p:cNvPicPr>
            <a:picLocks noChangeAspect="1"/>
          </p:cNvPicPr>
          <p:nvPr/>
        </p:nvPicPr>
        <p:blipFill>
          <a:blip r:embed="rId4" cstate="print"/>
          <a:stretch>
            <a:fillRect/>
          </a:stretch>
        </p:blipFill>
        <p:spPr>
          <a:xfrm>
            <a:off x="1804988" y="1615128"/>
            <a:ext cx="5589587" cy="342407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Contenidor de contingut 4">
            <a:extLst>
              <a:ext uri="{FF2B5EF4-FFF2-40B4-BE49-F238E27FC236}">
                <a16:creationId xmlns:a16="http://schemas.microsoft.com/office/drawing/2014/main" id="{F943455F-7CB4-014E-8F2F-35B508CBC29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04988" y="1784350"/>
            <a:ext cx="5589587" cy="2952750"/>
          </a:xfrm>
        </p:spPr>
      </p:pic>
      <p:sp>
        <p:nvSpPr>
          <p:cNvPr id="68609" name="Títol 3">
            <a:extLst>
              <a:ext uri="{FF2B5EF4-FFF2-40B4-BE49-F238E27FC236}">
                <a16:creationId xmlns:a16="http://schemas.microsoft.com/office/drawing/2014/main" id="{475A40DA-29ED-1E47-9F8F-10A2BBCE10D7}"/>
              </a:ext>
            </a:extLst>
          </p:cNvPr>
          <p:cNvSpPr>
            <a:spLocks noGrp="1"/>
          </p:cNvSpPr>
          <p:nvPr>
            <p:ph type="title"/>
          </p:nvPr>
        </p:nvSpPr>
        <p:spPr/>
        <p:txBody>
          <a:bodyPr/>
          <a:lstStyle/>
          <a:p>
            <a:r>
              <a:rPr lang="ca-ES" altLang="ca-ES" dirty="0"/>
              <a:t>Tràmits: </a:t>
            </a:r>
            <a:r>
              <a:rPr lang="ca-ES" altLang="ca-ES" dirty="0" err="1"/>
              <a:t>accesuniversitat</a:t>
            </a:r>
            <a:endParaRPr lang="ca-ES" altLang="ca-ES" dirty="0"/>
          </a:p>
        </p:txBody>
      </p:sp>
      <p:sp>
        <p:nvSpPr>
          <p:cNvPr id="68610" name="Contenidor de número de diapositiva 1">
            <a:extLst>
              <a:ext uri="{FF2B5EF4-FFF2-40B4-BE49-F238E27FC236}">
                <a16:creationId xmlns:a16="http://schemas.microsoft.com/office/drawing/2014/main" id="{6426F7AB-056E-2640-B211-C06277F4538D}"/>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EA6A35FE-E7F7-5147-9EF0-6879A7C52E73}" type="slidenum">
              <a:rPr lang="ca-ES" altLang="ca-ES" smtClean="0">
                <a:solidFill>
                  <a:srgbClr val="898989"/>
                </a:solidFill>
              </a:rPr>
              <a:pPr>
                <a:spcBef>
                  <a:spcPct val="0"/>
                </a:spcBef>
                <a:buClrTx/>
                <a:buFontTx/>
                <a:buNone/>
              </a:pPr>
              <a:t>41</a:t>
            </a:fld>
            <a:endParaRPr lang="ca-ES" altLang="ca-ES">
              <a:solidFill>
                <a:srgbClr val="898989"/>
              </a:solidFill>
            </a:endParaRPr>
          </a:p>
        </p:txBody>
      </p:sp>
      <p:grpSp>
        <p:nvGrpSpPr>
          <p:cNvPr id="68611" name="Agrupa 17">
            <a:extLst>
              <a:ext uri="{FF2B5EF4-FFF2-40B4-BE49-F238E27FC236}">
                <a16:creationId xmlns:a16="http://schemas.microsoft.com/office/drawing/2014/main" id="{27759F1D-CB81-BA48-A937-AA4DB51A346B}"/>
              </a:ext>
            </a:extLst>
          </p:cNvPr>
          <p:cNvGrpSpPr>
            <a:grpSpLocks/>
          </p:cNvGrpSpPr>
          <p:nvPr/>
        </p:nvGrpSpPr>
        <p:grpSpPr bwMode="auto">
          <a:xfrm>
            <a:off x="1587500" y="1412875"/>
            <a:ext cx="5969000" cy="4392613"/>
            <a:chOff x="1619672" y="1412776"/>
            <a:chExt cx="5630569" cy="4143824"/>
          </a:xfrm>
        </p:grpSpPr>
        <p:sp>
          <p:nvSpPr>
            <p:cNvPr id="6" name="Rectangle arrodonit 1">
              <a:extLst>
                <a:ext uri="{FF2B5EF4-FFF2-40B4-BE49-F238E27FC236}">
                  <a16:creationId xmlns:a16="http://schemas.microsoft.com/office/drawing/2014/main" id="{920B2AD0-F3DE-464E-AEEA-18D5BEB1B26B}"/>
                </a:ext>
              </a:extLst>
            </p:cNvPr>
            <p:cNvSpPr/>
            <p:nvPr/>
          </p:nvSpPr>
          <p:spPr>
            <a:xfrm>
              <a:off x="1619672" y="1412776"/>
              <a:ext cx="5630569" cy="3622664"/>
            </a:xfrm>
            <a:prstGeom prst="roundRect">
              <a:avLst>
                <a:gd name="adj" fmla="val 4573"/>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7" name="Rectangle 2">
              <a:extLst>
                <a:ext uri="{FF2B5EF4-FFF2-40B4-BE49-F238E27FC236}">
                  <a16:creationId xmlns:a16="http://schemas.microsoft.com/office/drawing/2014/main" id="{94B62BF4-6731-A443-8404-2731DD4CD48A}"/>
                </a:ext>
              </a:extLst>
            </p:cNvPr>
            <p:cNvSpPr/>
            <p:nvPr/>
          </p:nvSpPr>
          <p:spPr>
            <a:xfrm>
              <a:off x="4074061" y="4894666"/>
              <a:ext cx="600494" cy="6065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8" name="Rectangle 11">
              <a:extLst>
                <a:ext uri="{FF2B5EF4-FFF2-40B4-BE49-F238E27FC236}">
                  <a16:creationId xmlns:a16="http://schemas.microsoft.com/office/drawing/2014/main" id="{8B465BDE-9A48-F545-8AF5-F99E38C54AB1}"/>
                </a:ext>
              </a:extLst>
            </p:cNvPr>
            <p:cNvSpPr/>
            <p:nvPr/>
          </p:nvSpPr>
          <p:spPr>
            <a:xfrm flipV="1">
              <a:off x="3511005" y="5360416"/>
              <a:ext cx="1726608" cy="1961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9" name="Oval 3">
              <a:extLst>
                <a:ext uri="{FF2B5EF4-FFF2-40B4-BE49-F238E27FC236}">
                  <a16:creationId xmlns:a16="http://schemas.microsoft.com/office/drawing/2014/main" id="{FA865368-9D70-9A4E-AC8F-1C9D8C346092}"/>
                </a:ext>
              </a:extLst>
            </p:cNvPr>
            <p:cNvSpPr/>
            <p:nvPr/>
          </p:nvSpPr>
          <p:spPr>
            <a:xfrm>
              <a:off x="4410997" y="1465192"/>
              <a:ext cx="100332" cy="1108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0" name="Rectangle arrodonit 4">
              <a:extLst>
                <a:ext uri="{FF2B5EF4-FFF2-40B4-BE49-F238E27FC236}">
                  <a16:creationId xmlns:a16="http://schemas.microsoft.com/office/drawing/2014/main" id="{A4971857-CFA3-9347-905F-A92D8B36BB0F}"/>
                </a:ext>
              </a:extLst>
            </p:cNvPr>
            <p:cNvSpPr/>
            <p:nvPr/>
          </p:nvSpPr>
          <p:spPr>
            <a:xfrm>
              <a:off x="1824829" y="1611956"/>
              <a:ext cx="5272668" cy="1362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68622" name="Rectangle 9">
              <a:extLst>
                <a:ext uri="{FF2B5EF4-FFF2-40B4-BE49-F238E27FC236}">
                  <a16:creationId xmlns:a16="http://schemas.microsoft.com/office/drawing/2014/main" id="{F0EBD8A4-07C3-B044-917A-2CF1840D0F9D}"/>
                </a:ext>
              </a:extLst>
            </p:cNvPr>
            <p:cNvSpPr>
              <a:spLocks noChangeArrowheads="1"/>
            </p:cNvSpPr>
            <p:nvPr/>
          </p:nvSpPr>
          <p:spPr bwMode="auto">
            <a:xfrm>
              <a:off x="2009173" y="1584395"/>
              <a:ext cx="1402033" cy="1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700">
                  <a:latin typeface="Helvetica" pitchFamily="2" charset="0"/>
                </a:rPr>
                <a:t>www.accesuniveristat.gencat.cat</a:t>
              </a:r>
              <a:endParaRPr lang="ca-ES" altLang="es-ES" sz="700">
                <a:latin typeface="Calibri" panose="020F0502020204030204" pitchFamily="34" charset="0"/>
              </a:endParaRPr>
            </a:p>
          </p:txBody>
        </p:sp>
        <p:sp>
          <p:nvSpPr>
            <p:cNvPr id="12" name="Rectangle arrodonit 16">
              <a:extLst>
                <a:ext uri="{FF2B5EF4-FFF2-40B4-BE49-F238E27FC236}">
                  <a16:creationId xmlns:a16="http://schemas.microsoft.com/office/drawing/2014/main" id="{18D3C0BC-24B8-E249-B887-C1080C428F44}"/>
                </a:ext>
              </a:extLst>
            </p:cNvPr>
            <p:cNvSpPr/>
            <p:nvPr/>
          </p:nvSpPr>
          <p:spPr>
            <a:xfrm>
              <a:off x="1824829" y="4094955"/>
              <a:ext cx="5272668" cy="73531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nvGrpSpPr>
            <p:cNvPr id="68624" name="Agrupa 14">
              <a:extLst>
                <a:ext uri="{FF2B5EF4-FFF2-40B4-BE49-F238E27FC236}">
                  <a16:creationId xmlns:a16="http://schemas.microsoft.com/office/drawing/2014/main" id="{2E16C39C-FDAE-254D-B2A5-91A64C11E8B1}"/>
                </a:ext>
              </a:extLst>
            </p:cNvPr>
            <p:cNvGrpSpPr>
              <a:grpSpLocks/>
            </p:cNvGrpSpPr>
            <p:nvPr/>
          </p:nvGrpSpPr>
          <p:grpSpPr bwMode="auto">
            <a:xfrm>
              <a:off x="6655361" y="1646089"/>
              <a:ext cx="357218" cy="74358"/>
              <a:chOff x="6655361" y="1646089"/>
              <a:chExt cx="357218" cy="74358"/>
            </a:xfrm>
          </p:grpSpPr>
          <p:sp>
            <p:nvSpPr>
              <p:cNvPr id="14" name="Oval 18">
                <a:extLst>
                  <a:ext uri="{FF2B5EF4-FFF2-40B4-BE49-F238E27FC236}">
                    <a16:creationId xmlns:a16="http://schemas.microsoft.com/office/drawing/2014/main" id="{DF9443F5-1255-144B-9BBC-828ECA9326EC}"/>
                  </a:ext>
                </a:extLst>
              </p:cNvPr>
              <p:cNvSpPr/>
              <p:nvPr/>
            </p:nvSpPr>
            <p:spPr>
              <a:xfrm>
                <a:off x="6795004" y="1649395"/>
                <a:ext cx="76373" cy="7038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5" name="Oval 20">
                <a:extLst>
                  <a:ext uri="{FF2B5EF4-FFF2-40B4-BE49-F238E27FC236}">
                    <a16:creationId xmlns:a16="http://schemas.microsoft.com/office/drawing/2014/main" id="{77907B2E-C007-BF49-AFE1-BFC74D5F12AB}"/>
                  </a:ext>
                </a:extLst>
              </p:cNvPr>
              <p:cNvSpPr/>
              <p:nvPr/>
            </p:nvSpPr>
            <p:spPr>
              <a:xfrm>
                <a:off x="6655737" y="1646399"/>
                <a:ext cx="76372" cy="7038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6" name="Oval 21">
                <a:extLst>
                  <a:ext uri="{FF2B5EF4-FFF2-40B4-BE49-F238E27FC236}">
                    <a16:creationId xmlns:a16="http://schemas.microsoft.com/office/drawing/2014/main" id="{275E2DF1-9AEE-654E-9879-181FC75AECD4}"/>
                  </a:ext>
                </a:extLst>
              </p:cNvPr>
              <p:cNvSpPr/>
              <p:nvPr/>
            </p:nvSpPr>
            <p:spPr>
              <a:xfrm>
                <a:off x="6935768" y="1646399"/>
                <a:ext cx="76373" cy="7038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grpSp>
      <p:pic>
        <p:nvPicPr>
          <p:cNvPr id="3" name="Imagen 2">
            <a:extLst>
              <a:ext uri="{FF2B5EF4-FFF2-40B4-BE49-F238E27FC236}">
                <a16:creationId xmlns:a16="http://schemas.microsoft.com/office/drawing/2014/main" id="{28A4760E-97FC-864D-BEC6-5151BBDC85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009"/>
          <a:stretch/>
        </p:blipFill>
        <p:spPr>
          <a:xfrm>
            <a:off x="1804989" y="1766031"/>
            <a:ext cx="5589586" cy="3250469"/>
          </a:xfrm>
          <a:prstGeom prst="rect">
            <a:avLst/>
          </a:prstGeom>
        </p:spPr>
      </p:pic>
      <p:grpSp>
        <p:nvGrpSpPr>
          <p:cNvPr id="68613" name="Agrupa 6">
            <a:extLst>
              <a:ext uri="{FF2B5EF4-FFF2-40B4-BE49-F238E27FC236}">
                <a16:creationId xmlns:a16="http://schemas.microsoft.com/office/drawing/2014/main" id="{89E69626-B9B4-2C4E-B44E-1C374CA626B4}"/>
              </a:ext>
            </a:extLst>
          </p:cNvPr>
          <p:cNvGrpSpPr>
            <a:grpSpLocks/>
          </p:cNvGrpSpPr>
          <p:nvPr/>
        </p:nvGrpSpPr>
        <p:grpSpPr bwMode="auto">
          <a:xfrm>
            <a:off x="4995863" y="4879975"/>
            <a:ext cx="4022725" cy="630238"/>
            <a:chOff x="4307170" y="5478596"/>
            <a:chExt cx="4023347" cy="630454"/>
          </a:xfrm>
        </p:grpSpPr>
        <p:sp>
          <p:nvSpPr>
            <p:cNvPr id="18" name="Rectangle arrodonit 6">
              <a:extLst>
                <a:ext uri="{FF2B5EF4-FFF2-40B4-BE49-F238E27FC236}">
                  <a16:creationId xmlns:a16="http://schemas.microsoft.com/office/drawing/2014/main" id="{A23397B0-10A0-F942-A8CF-A17F29D8880F}"/>
                </a:ext>
              </a:extLst>
            </p:cNvPr>
            <p:cNvSpPr/>
            <p:nvPr/>
          </p:nvSpPr>
          <p:spPr>
            <a:xfrm>
              <a:off x="4307170" y="5478596"/>
              <a:ext cx="3720087" cy="460533"/>
            </a:xfrm>
            <a:prstGeom prst="round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pic>
          <p:nvPicPr>
            <p:cNvPr id="68615" name="Imatge 4">
              <a:extLst>
                <a:ext uri="{FF2B5EF4-FFF2-40B4-BE49-F238E27FC236}">
                  <a16:creationId xmlns:a16="http://schemas.microsoft.com/office/drawing/2014/main" id="{535FD91E-D046-1E44-853C-2E55CA3FCF05}"/>
                </a:ext>
              </a:extLst>
            </p:cNvPr>
            <p:cNvPicPr>
              <a:picLocks noChangeAspect="1"/>
            </p:cNvPicPr>
            <p:nvPr/>
          </p:nvPicPr>
          <p:blipFill>
            <a:blip r:embed="rId4" cstate="print">
              <a:extLst>
                <a:ext uri="{28A0092B-C50C-407E-A947-70E740481C1C}">
                  <a14:useLocalDpi xmlns:a14="http://schemas.microsoft.com/office/drawing/2010/main" val="0"/>
                </a:ext>
              </a:extLst>
            </a:blip>
            <a:srcRect b="12477"/>
            <a:stretch>
              <a:fillRect/>
            </a:stretch>
          </p:blipFill>
          <p:spPr bwMode="auto">
            <a:xfrm>
              <a:off x="7770980" y="5619327"/>
              <a:ext cx="559537" cy="48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Rectangle 5">
              <a:extLst>
                <a:ext uri="{FF2B5EF4-FFF2-40B4-BE49-F238E27FC236}">
                  <a16:creationId xmlns:a16="http://schemas.microsoft.com/office/drawing/2014/main" id="{162D7002-3BBC-BF45-961C-01C61C1E7100}"/>
                </a:ext>
              </a:extLst>
            </p:cNvPr>
            <p:cNvSpPr>
              <a:spLocks noChangeArrowheads="1"/>
            </p:cNvSpPr>
            <p:nvPr/>
          </p:nvSpPr>
          <p:spPr bwMode="auto">
            <a:xfrm>
              <a:off x="4394412" y="5534233"/>
              <a:ext cx="3545236" cy="36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ca-ES" dirty="0">
                  <a:hlinkClick r:id="rId5"/>
                </a:rPr>
                <a:t>http://accesuniversitat.gencat.cat</a:t>
              </a:r>
              <a:endParaRPr lang="ca-ES" altLang="ca-ES" dirty="0">
                <a:solidFill>
                  <a:srgbClr val="C00000"/>
                </a:solidFill>
                <a:latin typeface="Helvetica" pitchFamily="2"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ítol 1">
            <a:extLst>
              <a:ext uri="{FF2B5EF4-FFF2-40B4-BE49-F238E27FC236}">
                <a16:creationId xmlns:a16="http://schemas.microsoft.com/office/drawing/2014/main" id="{60D1F1DD-D688-B14E-9C91-C68D128CC5E7}"/>
              </a:ext>
            </a:extLst>
          </p:cNvPr>
          <p:cNvSpPr>
            <a:spLocks noGrp="1"/>
          </p:cNvSpPr>
          <p:nvPr>
            <p:ph type="ctrTitle"/>
          </p:nvPr>
        </p:nvSpPr>
        <p:spPr>
          <a:xfrm>
            <a:off x="685800" y="2801938"/>
            <a:ext cx="7772400" cy="1254125"/>
          </a:xfrm>
        </p:spPr>
        <p:txBody>
          <a:bodyPr/>
          <a:lstStyle/>
          <a:p>
            <a:pPr eaLnBrk="1" hangingPunct="1"/>
            <a:r>
              <a:rPr lang="ca-ES" altLang="ca-ES" dirty="0"/>
              <a:t>Moltes gràcies</a:t>
            </a:r>
          </a:p>
        </p:txBody>
      </p:sp>
      <p:sp>
        <p:nvSpPr>
          <p:cNvPr id="2" name="QuadreDeText 1"/>
          <p:cNvSpPr txBox="1"/>
          <p:nvPr/>
        </p:nvSpPr>
        <p:spPr>
          <a:xfrm>
            <a:off x="1835696" y="4056063"/>
            <a:ext cx="6264696" cy="369332"/>
          </a:xfrm>
          <a:prstGeom prst="rect">
            <a:avLst/>
          </a:prstGeom>
          <a:noFill/>
        </p:spPr>
        <p:txBody>
          <a:bodyPr wrap="square" rtlCol="0">
            <a:spAutoFit/>
          </a:bodyPr>
          <a:lstStyle/>
          <a:p>
            <a:r>
              <a:rPr lang="ca-ES" dirty="0"/>
              <a:t>Contacte (només CFA): coordinaciomg25-45.reu@gencat.cat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ol 1">
            <a:extLst>
              <a:ext uri="{FF2B5EF4-FFF2-40B4-BE49-F238E27FC236}">
                <a16:creationId xmlns:a16="http://schemas.microsoft.com/office/drawing/2014/main" id="{A41644A4-2064-9C40-9C78-22D743C02C2D}"/>
              </a:ext>
            </a:extLst>
          </p:cNvPr>
          <p:cNvSpPr>
            <a:spLocks noGrp="1"/>
          </p:cNvSpPr>
          <p:nvPr>
            <p:ph type="title"/>
          </p:nvPr>
        </p:nvSpPr>
        <p:spPr/>
        <p:txBody>
          <a:bodyPr/>
          <a:lstStyle/>
          <a:p>
            <a:pPr eaLnBrk="1" hangingPunct="1"/>
            <a:r>
              <a:rPr lang="ca-ES" altLang="ca-ES" dirty="0"/>
              <a:t>PAU +25 / 45: Requisits</a:t>
            </a:r>
          </a:p>
        </p:txBody>
      </p:sp>
      <p:sp>
        <p:nvSpPr>
          <p:cNvPr id="14338" name="Contenidor de número de diapositiva 1">
            <a:extLst>
              <a:ext uri="{FF2B5EF4-FFF2-40B4-BE49-F238E27FC236}">
                <a16:creationId xmlns:a16="http://schemas.microsoft.com/office/drawing/2014/main" id="{3697BAE8-7F89-A442-A4A6-C1CC5EC7F484}"/>
              </a:ext>
            </a:extLst>
          </p:cNvPr>
          <p:cNvSpPr>
            <a:spLocks noGrp="1"/>
          </p:cNvSpPr>
          <p:nvPr>
            <p:ph type="sldNum" sz="quarter" idx="14"/>
          </p:nvPr>
        </p:nvSpPr>
        <p:spPr bwMode="auto">
          <a:xfrm>
            <a:off x="8532440" y="6303963"/>
            <a:ext cx="287710"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97534F7-E840-E947-887D-17D31BAB06C1}" type="slidenum">
              <a:rPr lang="ca-ES" altLang="ca-ES" smtClean="0">
                <a:solidFill>
                  <a:srgbClr val="898989"/>
                </a:solidFill>
              </a:rPr>
              <a:pPr>
                <a:spcBef>
                  <a:spcPct val="0"/>
                </a:spcBef>
                <a:buClrTx/>
                <a:buFontTx/>
                <a:buNone/>
              </a:pPr>
              <a:t>5</a:t>
            </a:fld>
            <a:endParaRPr lang="ca-ES" altLang="ca-ES" dirty="0">
              <a:solidFill>
                <a:srgbClr val="898989"/>
              </a:solidFill>
            </a:endParaRPr>
          </a:p>
        </p:txBody>
      </p:sp>
      <p:sp>
        <p:nvSpPr>
          <p:cNvPr id="14367" name="Rectangle 15377">
            <a:extLst>
              <a:ext uri="{FF2B5EF4-FFF2-40B4-BE49-F238E27FC236}">
                <a16:creationId xmlns:a16="http://schemas.microsoft.com/office/drawing/2014/main" id="{52BDB241-7EBB-F145-9CF3-103052892C81}"/>
              </a:ext>
            </a:extLst>
          </p:cNvPr>
          <p:cNvSpPr>
            <a:spLocks noChangeArrowheads="1"/>
          </p:cNvSpPr>
          <p:nvPr/>
        </p:nvSpPr>
        <p:spPr bwMode="auto">
          <a:xfrm>
            <a:off x="717711" y="2231564"/>
            <a:ext cx="1855406" cy="1793101"/>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tIns="468000" bIns="180000">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b="1" dirty="0"/>
              <a:t>Tenir mínim </a:t>
            </a:r>
            <a:br>
              <a:rPr lang="ca-ES" altLang="ca-ES" b="1" dirty="0"/>
            </a:br>
            <a:r>
              <a:rPr lang="ca-ES" altLang="ca-ES" b="1" dirty="0"/>
              <a:t>25 (o 45) anys</a:t>
            </a:r>
          </a:p>
          <a:p>
            <a:pPr algn="ctr" eaLnBrk="1" hangingPunct="1">
              <a:spcBef>
                <a:spcPct val="0"/>
              </a:spcBef>
              <a:buClrTx/>
              <a:buNone/>
            </a:pPr>
            <a:r>
              <a:rPr lang="ca-ES" sz="1200" dirty="0"/>
              <a:t>en l'any natural en què es fa la prova</a:t>
            </a:r>
          </a:p>
          <a:p>
            <a:pPr algn="ctr" eaLnBrk="1" hangingPunct="1">
              <a:spcBef>
                <a:spcPct val="0"/>
              </a:spcBef>
              <a:buClrTx/>
              <a:buFontTx/>
              <a:buNone/>
            </a:pPr>
            <a:r>
              <a:rPr lang="ca-ES" altLang="ca-ES" sz="1400" b="1" dirty="0"/>
              <a:t> </a:t>
            </a:r>
          </a:p>
        </p:txBody>
      </p:sp>
      <p:sp>
        <p:nvSpPr>
          <p:cNvPr id="64" name="Rectangle 15377">
            <a:extLst>
              <a:ext uri="{FF2B5EF4-FFF2-40B4-BE49-F238E27FC236}">
                <a16:creationId xmlns:a16="http://schemas.microsoft.com/office/drawing/2014/main" id="{2C69C940-87DA-6A4B-B725-6DB83F450262}"/>
              </a:ext>
            </a:extLst>
          </p:cNvPr>
          <p:cNvSpPr>
            <a:spLocks noChangeArrowheads="1"/>
          </p:cNvSpPr>
          <p:nvPr/>
        </p:nvSpPr>
        <p:spPr bwMode="auto">
          <a:xfrm>
            <a:off x="2711296" y="2231569"/>
            <a:ext cx="1855406" cy="1669991"/>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tIns="468000" bIns="180000">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buNone/>
            </a:pPr>
            <a:r>
              <a:rPr lang="ca-ES" b="1" dirty="0"/>
              <a:t>No tenir superada la PAU </a:t>
            </a:r>
            <a:br>
              <a:rPr lang="ca-ES" dirty="0"/>
            </a:br>
            <a:r>
              <a:rPr lang="ca-ES" sz="1200" dirty="0"/>
              <a:t>(o equivalent)</a:t>
            </a:r>
          </a:p>
        </p:txBody>
      </p:sp>
      <p:sp>
        <p:nvSpPr>
          <p:cNvPr id="65" name="Rectangle 15377">
            <a:extLst>
              <a:ext uri="{FF2B5EF4-FFF2-40B4-BE49-F238E27FC236}">
                <a16:creationId xmlns:a16="http://schemas.microsoft.com/office/drawing/2014/main" id="{65BD44D0-A6DA-9B47-A8FF-64E109F07B57}"/>
              </a:ext>
            </a:extLst>
          </p:cNvPr>
          <p:cNvSpPr>
            <a:spLocks noChangeArrowheads="1"/>
          </p:cNvSpPr>
          <p:nvPr/>
        </p:nvSpPr>
        <p:spPr bwMode="auto">
          <a:xfrm>
            <a:off x="4676145" y="2231568"/>
            <a:ext cx="1855407" cy="259200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tIns="468000" bIns="180000">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buNone/>
            </a:pPr>
            <a:r>
              <a:rPr lang="ca-ES" b="1" dirty="0"/>
              <a:t>No estar en possessió d'un títol de CFGS</a:t>
            </a:r>
            <a:br>
              <a:rPr lang="ca-ES" b="1" dirty="0"/>
            </a:br>
            <a:r>
              <a:rPr lang="ca-ES" dirty="0"/>
              <a:t> </a:t>
            </a:r>
            <a:r>
              <a:rPr lang="ca-ES" sz="1200" dirty="0"/>
              <a:t>(tècnic superior de formació professional, d'arts plàstiques i disseny, o d'esports </a:t>
            </a:r>
            <a:br>
              <a:rPr lang="ca-ES" sz="1200" dirty="0"/>
            </a:br>
            <a:r>
              <a:rPr lang="ca-ES" sz="1200" dirty="0"/>
              <a:t>(o equivalent)</a:t>
            </a:r>
          </a:p>
        </p:txBody>
      </p:sp>
      <p:sp>
        <p:nvSpPr>
          <p:cNvPr id="66" name="Rectangle 15377">
            <a:extLst>
              <a:ext uri="{FF2B5EF4-FFF2-40B4-BE49-F238E27FC236}">
                <a16:creationId xmlns:a16="http://schemas.microsoft.com/office/drawing/2014/main" id="{5AFAE813-C278-A44E-B323-4D409D573225}"/>
              </a:ext>
            </a:extLst>
          </p:cNvPr>
          <p:cNvSpPr>
            <a:spLocks noChangeArrowheads="1"/>
          </p:cNvSpPr>
          <p:nvPr/>
        </p:nvSpPr>
        <p:spPr bwMode="auto">
          <a:xfrm>
            <a:off x="6677034" y="2231568"/>
            <a:ext cx="1855406" cy="148532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tIns="468000" bIns="180000">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buNone/>
            </a:pPr>
            <a:r>
              <a:rPr lang="ca-ES" b="1" dirty="0"/>
              <a:t>No tenir cap titulació universitària</a:t>
            </a:r>
          </a:p>
        </p:txBody>
      </p:sp>
      <p:sp>
        <p:nvSpPr>
          <p:cNvPr id="7" name="Elipse 6">
            <a:extLst>
              <a:ext uri="{FF2B5EF4-FFF2-40B4-BE49-F238E27FC236}">
                <a16:creationId xmlns:a16="http://schemas.microsoft.com/office/drawing/2014/main" id="{4FA83274-6ACB-6445-B821-8371B059A297}"/>
              </a:ext>
            </a:extLst>
          </p:cNvPr>
          <p:cNvSpPr/>
          <p:nvPr/>
        </p:nvSpPr>
        <p:spPr>
          <a:xfrm>
            <a:off x="1210941" y="1796442"/>
            <a:ext cx="840470" cy="84047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ysClr val="windowText" lastClr="000000"/>
                </a:solidFill>
              </a:ln>
            </a:endParaRPr>
          </a:p>
        </p:txBody>
      </p:sp>
      <p:sp>
        <p:nvSpPr>
          <p:cNvPr id="67" name="Elipse 66">
            <a:extLst>
              <a:ext uri="{FF2B5EF4-FFF2-40B4-BE49-F238E27FC236}">
                <a16:creationId xmlns:a16="http://schemas.microsoft.com/office/drawing/2014/main" id="{D0C2E7E4-4B47-A849-A460-723812E8BA34}"/>
              </a:ext>
            </a:extLst>
          </p:cNvPr>
          <p:cNvSpPr/>
          <p:nvPr/>
        </p:nvSpPr>
        <p:spPr>
          <a:xfrm>
            <a:off x="3190941" y="1796442"/>
            <a:ext cx="840470" cy="84047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ysClr val="windowText" lastClr="000000"/>
                </a:solidFill>
              </a:ln>
            </a:endParaRPr>
          </a:p>
        </p:txBody>
      </p:sp>
      <p:sp>
        <p:nvSpPr>
          <p:cNvPr id="69" name="Elipse 68">
            <a:extLst>
              <a:ext uri="{FF2B5EF4-FFF2-40B4-BE49-F238E27FC236}">
                <a16:creationId xmlns:a16="http://schemas.microsoft.com/office/drawing/2014/main" id="{E1EBCC2F-302C-3A45-83DE-06614497CB9F}"/>
              </a:ext>
            </a:extLst>
          </p:cNvPr>
          <p:cNvSpPr/>
          <p:nvPr/>
        </p:nvSpPr>
        <p:spPr>
          <a:xfrm>
            <a:off x="5130604" y="1796442"/>
            <a:ext cx="840470" cy="84047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ysClr val="windowText" lastClr="000000"/>
                </a:solidFill>
              </a:ln>
            </a:endParaRPr>
          </a:p>
        </p:txBody>
      </p:sp>
      <p:sp>
        <p:nvSpPr>
          <p:cNvPr id="70" name="Elipse 69">
            <a:extLst>
              <a:ext uri="{FF2B5EF4-FFF2-40B4-BE49-F238E27FC236}">
                <a16:creationId xmlns:a16="http://schemas.microsoft.com/office/drawing/2014/main" id="{80F0791A-D8C8-4841-B8E4-895F0143DB7F}"/>
              </a:ext>
            </a:extLst>
          </p:cNvPr>
          <p:cNvSpPr/>
          <p:nvPr/>
        </p:nvSpPr>
        <p:spPr>
          <a:xfrm>
            <a:off x="7153804" y="1796442"/>
            <a:ext cx="840470" cy="84047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ysClr val="windowText" lastClr="000000"/>
                </a:solidFill>
              </a:ln>
            </a:endParaRPr>
          </a:p>
        </p:txBody>
      </p:sp>
      <p:pic>
        <p:nvPicPr>
          <p:cNvPr id="4" name="Gráfico 3" descr="Diploma enrollado">
            <a:extLst>
              <a:ext uri="{FF2B5EF4-FFF2-40B4-BE49-F238E27FC236}">
                <a16:creationId xmlns:a16="http://schemas.microsoft.com/office/drawing/2014/main" id="{2B1D389D-DD80-5848-96D6-FEE116C933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9349" y="1965084"/>
            <a:ext cx="582980" cy="582980"/>
          </a:xfrm>
          <a:prstGeom prst="rect">
            <a:avLst/>
          </a:prstGeom>
        </p:spPr>
      </p:pic>
      <p:pic>
        <p:nvPicPr>
          <p:cNvPr id="6" name="Gráfico 5" descr="Birrete">
            <a:extLst>
              <a:ext uri="{FF2B5EF4-FFF2-40B4-BE49-F238E27FC236}">
                <a16:creationId xmlns:a16="http://schemas.microsoft.com/office/drawing/2014/main" id="{D95683AD-459E-0349-B4B4-224D1F2E30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8802" y="1911440"/>
            <a:ext cx="610473" cy="610473"/>
          </a:xfrm>
          <a:prstGeom prst="rect">
            <a:avLst/>
          </a:prstGeom>
        </p:spPr>
      </p:pic>
      <p:pic>
        <p:nvPicPr>
          <p:cNvPr id="16" name="Gráfico 15" descr="Identificación de empleado">
            <a:extLst>
              <a:ext uri="{FF2B5EF4-FFF2-40B4-BE49-F238E27FC236}">
                <a16:creationId xmlns:a16="http://schemas.microsoft.com/office/drawing/2014/main" id="{DD461AFA-78F0-4940-B76F-2A483DA767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4345" y="1965084"/>
            <a:ext cx="453662" cy="453662"/>
          </a:xfrm>
          <a:prstGeom prst="rect">
            <a:avLst/>
          </a:prstGeom>
        </p:spPr>
      </p:pic>
      <p:pic>
        <p:nvPicPr>
          <p:cNvPr id="23" name="Gráfico 22" descr="Contrato RTL">
            <a:extLst>
              <a:ext uri="{FF2B5EF4-FFF2-40B4-BE49-F238E27FC236}">
                <a16:creationId xmlns:a16="http://schemas.microsoft.com/office/drawing/2014/main" id="{40E767C1-F3FE-DC4D-B9BD-40C318BEAFF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30503" y="1936003"/>
            <a:ext cx="561345" cy="561345"/>
          </a:xfrm>
          <a:prstGeom prst="rect">
            <a:avLst/>
          </a:prstGeom>
        </p:spPr>
      </p:pic>
      <p:cxnSp>
        <p:nvCxnSpPr>
          <p:cNvPr id="25" name="Conector recto 24">
            <a:extLst>
              <a:ext uri="{FF2B5EF4-FFF2-40B4-BE49-F238E27FC236}">
                <a16:creationId xmlns:a16="http://schemas.microsoft.com/office/drawing/2014/main" id="{9C61E5FE-4F7A-1045-9FC4-864D55C58CA6}"/>
              </a:ext>
            </a:extLst>
          </p:cNvPr>
          <p:cNvCxnSpPr>
            <a:cxnSpLocks/>
          </p:cNvCxnSpPr>
          <p:nvPr/>
        </p:nvCxnSpPr>
        <p:spPr>
          <a:xfrm flipH="1">
            <a:off x="3180917" y="1815442"/>
            <a:ext cx="802464" cy="80246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3" name="Conector recto 82">
            <a:extLst>
              <a:ext uri="{FF2B5EF4-FFF2-40B4-BE49-F238E27FC236}">
                <a16:creationId xmlns:a16="http://schemas.microsoft.com/office/drawing/2014/main" id="{DF7ADCF6-2D8C-6446-98BE-CDDD32EDFFB2}"/>
              </a:ext>
            </a:extLst>
          </p:cNvPr>
          <p:cNvCxnSpPr>
            <a:cxnSpLocks/>
          </p:cNvCxnSpPr>
          <p:nvPr/>
        </p:nvCxnSpPr>
        <p:spPr>
          <a:xfrm flipH="1">
            <a:off x="5120358" y="1815442"/>
            <a:ext cx="802464" cy="80246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5" name="Conector recto 84">
            <a:extLst>
              <a:ext uri="{FF2B5EF4-FFF2-40B4-BE49-F238E27FC236}">
                <a16:creationId xmlns:a16="http://schemas.microsoft.com/office/drawing/2014/main" id="{6990F6EF-515B-8040-B926-BC2CA37771AD}"/>
              </a:ext>
            </a:extLst>
          </p:cNvPr>
          <p:cNvCxnSpPr>
            <a:cxnSpLocks/>
          </p:cNvCxnSpPr>
          <p:nvPr/>
        </p:nvCxnSpPr>
        <p:spPr>
          <a:xfrm flipH="1">
            <a:off x="7138547" y="1815442"/>
            <a:ext cx="802464" cy="80246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729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a:extLst>
              <a:ext uri="{FF2B5EF4-FFF2-40B4-BE49-F238E27FC236}">
                <a16:creationId xmlns:a16="http://schemas.microsoft.com/office/drawing/2014/main" id="{179822D7-3DAE-7443-B6D8-2FE5A2CB97EC}"/>
              </a:ext>
            </a:extLst>
          </p:cNvPr>
          <p:cNvSpPr txBox="1">
            <a:spLocks noChangeArrowheads="1"/>
          </p:cNvSpPr>
          <p:nvPr/>
        </p:nvSpPr>
        <p:spPr bwMode="auto">
          <a:xfrm>
            <a:off x="755576" y="2157424"/>
            <a:ext cx="2092326" cy="89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C00000"/>
              </a:buClr>
              <a:buFont typeface="Wingdings 2" pitchFamily="2" charset="2"/>
              <a:buNone/>
              <a:defRPr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ca-ES" altLang="ca-ES" sz="2000" b="1" dirty="0">
                <a:solidFill>
                  <a:srgbClr val="C00000"/>
                </a:solidFill>
                <a:ea typeface="ＭＳ Ｐゴシック" panose="020B0600070205080204" pitchFamily="34" charset="-128"/>
              </a:rPr>
              <a:t>Estructura</a:t>
            </a:r>
          </a:p>
          <a:p>
            <a:pPr marL="342900" indent="-342900"/>
            <a:r>
              <a:rPr lang="ca-ES" altLang="ca-ES" sz="1400" dirty="0">
                <a:ea typeface="ＭＳ Ｐゴシック" panose="020B0600070205080204" pitchFamily="34" charset="-128"/>
              </a:rPr>
              <a:t>Dues fases</a:t>
            </a:r>
          </a:p>
        </p:txBody>
      </p:sp>
      <p:sp>
        <p:nvSpPr>
          <p:cNvPr id="43" name="Títol 1">
            <a:extLst>
              <a:ext uri="{FF2B5EF4-FFF2-40B4-BE49-F238E27FC236}">
                <a16:creationId xmlns:a16="http://schemas.microsoft.com/office/drawing/2014/main" id="{2917F36E-230C-F742-94BB-971AAF9C3D63}"/>
              </a:ext>
            </a:extLst>
          </p:cNvPr>
          <p:cNvSpPr txBox="1">
            <a:spLocks/>
          </p:cNvSpPr>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Arial" charset="0"/>
                <a:cs typeface="Arial" pitchFamily="34" charset="0"/>
              </a:defRPr>
            </a:lvl1pPr>
            <a:lvl2pPr algn="l" rtl="0" eaLnBrk="0" fontAlgn="base" hangingPunct="0">
              <a:spcBef>
                <a:spcPct val="0"/>
              </a:spcBef>
              <a:spcAft>
                <a:spcPct val="0"/>
              </a:spcAft>
              <a:defRPr sz="2400" b="1">
                <a:solidFill>
                  <a:srgbClr val="C00000"/>
                </a:solidFill>
                <a:latin typeface="Arial" charset="0"/>
                <a:ea typeface="Arial" charset="0"/>
                <a:cs typeface="Arial" charset="0"/>
              </a:defRPr>
            </a:lvl2pPr>
            <a:lvl3pPr algn="l" rtl="0" eaLnBrk="0" fontAlgn="base" hangingPunct="0">
              <a:spcBef>
                <a:spcPct val="0"/>
              </a:spcBef>
              <a:spcAft>
                <a:spcPct val="0"/>
              </a:spcAft>
              <a:defRPr sz="2400" b="1">
                <a:solidFill>
                  <a:srgbClr val="C00000"/>
                </a:solidFill>
                <a:latin typeface="Arial" charset="0"/>
                <a:ea typeface="Arial" charset="0"/>
                <a:cs typeface="Arial" charset="0"/>
              </a:defRPr>
            </a:lvl3pPr>
            <a:lvl4pPr algn="l" rtl="0" eaLnBrk="0" fontAlgn="base" hangingPunct="0">
              <a:spcBef>
                <a:spcPct val="0"/>
              </a:spcBef>
              <a:spcAft>
                <a:spcPct val="0"/>
              </a:spcAft>
              <a:defRPr sz="2400" b="1">
                <a:solidFill>
                  <a:srgbClr val="C00000"/>
                </a:solidFill>
                <a:latin typeface="Arial" charset="0"/>
                <a:ea typeface="Arial" charset="0"/>
                <a:cs typeface="Arial" charset="0"/>
              </a:defRPr>
            </a:lvl4pPr>
            <a:lvl5pPr algn="l" rtl="0" eaLnBrk="0" fontAlgn="base" hangingPunct="0">
              <a:spcBef>
                <a:spcPct val="0"/>
              </a:spcBef>
              <a:spcAft>
                <a:spcPct val="0"/>
              </a:spcAft>
              <a:defRPr sz="2400" b="1">
                <a:solidFill>
                  <a:srgbClr val="C00000"/>
                </a:solidFill>
                <a:latin typeface="Arial" charset="0"/>
                <a:ea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eaLnBrk="1" hangingPunct="1"/>
            <a:r>
              <a:rPr lang="ca-ES" altLang="ca-ES" dirty="0"/>
              <a:t>PAU +25: Prova</a:t>
            </a:r>
          </a:p>
        </p:txBody>
      </p:sp>
      <p:sp>
        <p:nvSpPr>
          <p:cNvPr id="44" name="Rectangle 7">
            <a:extLst>
              <a:ext uri="{FF2B5EF4-FFF2-40B4-BE49-F238E27FC236}">
                <a16:creationId xmlns:a16="http://schemas.microsoft.com/office/drawing/2014/main" id="{C2C956B4-3C85-A145-B871-1B5B50FEF30C}"/>
              </a:ext>
            </a:extLst>
          </p:cNvPr>
          <p:cNvSpPr/>
          <p:nvPr/>
        </p:nvSpPr>
        <p:spPr>
          <a:xfrm>
            <a:off x="755576" y="3086782"/>
            <a:ext cx="2092325" cy="792000"/>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p>
            <a:pPr>
              <a:defRPr/>
            </a:pPr>
            <a:r>
              <a:rPr lang="ca-ES" b="1" dirty="0">
                <a:ea typeface="ＭＳ Ｐゴシック" charset="-128"/>
              </a:rPr>
              <a:t>Fase general</a:t>
            </a:r>
          </a:p>
          <a:p>
            <a:pPr>
              <a:defRPr/>
            </a:pPr>
            <a:r>
              <a:rPr lang="ca-ES" b="1" dirty="0">
                <a:ea typeface="ＭＳ Ｐゴシック" charset="-128"/>
              </a:rPr>
              <a:t> </a:t>
            </a:r>
            <a:br>
              <a:rPr lang="ca-ES" b="1" dirty="0">
                <a:ea typeface="ＭＳ Ｐゴシック" charset="-128"/>
              </a:rPr>
            </a:br>
            <a:endParaRPr lang="ca-ES" sz="1600" b="1" dirty="0">
              <a:ea typeface="ＭＳ Ｐゴシック" charset="-128"/>
            </a:endParaRPr>
          </a:p>
        </p:txBody>
      </p:sp>
      <p:sp>
        <p:nvSpPr>
          <p:cNvPr id="45" name="Rectangle 12">
            <a:extLst>
              <a:ext uri="{FF2B5EF4-FFF2-40B4-BE49-F238E27FC236}">
                <a16:creationId xmlns:a16="http://schemas.microsoft.com/office/drawing/2014/main" id="{6A2759F3-9204-E640-8EE3-5C2EB4E81B18}"/>
              </a:ext>
            </a:extLst>
          </p:cNvPr>
          <p:cNvSpPr/>
          <p:nvPr/>
        </p:nvSpPr>
        <p:spPr>
          <a:xfrm>
            <a:off x="755575" y="3985815"/>
            <a:ext cx="2092326"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ca-ES" b="1" dirty="0">
                <a:ea typeface="ＭＳ Ｐゴシック" charset="-128"/>
              </a:rPr>
              <a:t>Fase específica </a:t>
            </a:r>
            <a:br>
              <a:rPr lang="ca-ES" b="1" dirty="0">
                <a:ea typeface="ＭＳ Ｐゴシック" charset="-128"/>
              </a:rPr>
            </a:br>
            <a:r>
              <a:rPr lang="ca-ES" sz="1600" dirty="0">
                <a:ea typeface="ＭＳ Ｐゴシック" charset="-128"/>
              </a:rPr>
              <a:t>2 matèries de les opcions d’accés escollida</a:t>
            </a:r>
            <a:endParaRPr lang="ca-ES" sz="900" dirty="0">
              <a:ea typeface="ＭＳ Ｐゴシック" charset="-128"/>
            </a:endParaRPr>
          </a:p>
        </p:txBody>
      </p:sp>
      <p:sp>
        <p:nvSpPr>
          <p:cNvPr id="46" name="Rectangle 2">
            <a:extLst>
              <a:ext uri="{FF2B5EF4-FFF2-40B4-BE49-F238E27FC236}">
                <a16:creationId xmlns:a16="http://schemas.microsoft.com/office/drawing/2014/main" id="{BD47924E-02E8-204A-A74D-9645C34BBA94}"/>
              </a:ext>
            </a:extLst>
          </p:cNvPr>
          <p:cNvSpPr txBox="1">
            <a:spLocks noChangeArrowheads="1"/>
          </p:cNvSpPr>
          <p:nvPr/>
        </p:nvSpPr>
        <p:spPr bwMode="auto">
          <a:xfrm>
            <a:off x="3203848" y="2189485"/>
            <a:ext cx="201657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 typeface="Wingdings 2" pitchFamily="2" charset="2"/>
              <a:buNone/>
            </a:pPr>
            <a:r>
              <a:rPr lang="ca-ES" altLang="ca-ES" sz="2000" b="1" dirty="0">
                <a:solidFill>
                  <a:srgbClr val="C00000"/>
                </a:solidFill>
                <a:ea typeface="ＭＳ Ｐゴシック" panose="020B0600070205080204" pitchFamily="34" charset="-128"/>
              </a:rPr>
              <a:t>Qualificació</a:t>
            </a:r>
          </a:p>
        </p:txBody>
      </p:sp>
      <p:sp>
        <p:nvSpPr>
          <p:cNvPr id="47" name="Rectangle 15">
            <a:extLst>
              <a:ext uri="{FF2B5EF4-FFF2-40B4-BE49-F238E27FC236}">
                <a16:creationId xmlns:a16="http://schemas.microsoft.com/office/drawing/2014/main" id="{A655BA26-458C-8F4D-A64F-C2CEAA34D308}"/>
              </a:ext>
            </a:extLst>
          </p:cNvPr>
          <p:cNvSpPr/>
          <p:nvPr/>
        </p:nvSpPr>
        <p:spPr>
          <a:xfrm>
            <a:off x="3203848" y="3084870"/>
            <a:ext cx="1858963" cy="792163"/>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indent="-342900">
              <a:defRPr/>
            </a:pPr>
            <a:r>
              <a:rPr lang="ca-ES" dirty="0">
                <a:ea typeface="ＭＳ Ｐゴシック" charset="-128"/>
              </a:rPr>
              <a:t>Independent en </a:t>
            </a:r>
            <a:br>
              <a:rPr lang="ca-ES" dirty="0">
                <a:ea typeface="ＭＳ Ｐゴシック" charset="-128"/>
              </a:rPr>
            </a:br>
            <a:r>
              <a:rPr lang="ca-ES" dirty="0">
                <a:ea typeface="ＭＳ Ｐゴシック" charset="-128"/>
              </a:rPr>
              <a:t>les dues fases</a:t>
            </a:r>
          </a:p>
        </p:txBody>
      </p:sp>
      <p:sp>
        <p:nvSpPr>
          <p:cNvPr id="48" name="Rectangle 2">
            <a:extLst>
              <a:ext uri="{FF2B5EF4-FFF2-40B4-BE49-F238E27FC236}">
                <a16:creationId xmlns:a16="http://schemas.microsoft.com/office/drawing/2014/main" id="{D20699BA-41C9-F74F-AB40-12C1F2DF28F5}"/>
              </a:ext>
            </a:extLst>
          </p:cNvPr>
          <p:cNvSpPr txBox="1">
            <a:spLocks noChangeArrowheads="1"/>
          </p:cNvSpPr>
          <p:nvPr/>
        </p:nvSpPr>
        <p:spPr bwMode="auto">
          <a:xfrm>
            <a:off x="5576366" y="2214630"/>
            <a:ext cx="2627312" cy="865187"/>
          </a:xfrm>
          <a:prstGeom prst="rect">
            <a:avLst/>
          </a:prstGeom>
          <a:noFill/>
          <a:ln w="25400">
            <a:noFill/>
            <a:bevel/>
          </a:ln>
        </p:spPr>
        <p:txBody>
          <a:bodyPr/>
          <a:lstStyle>
            <a:lvl1pPr marL="0" indent="0" algn="l" rtl="0" eaLnBrk="0" fontAlgn="base" hangingPunct="0">
              <a:spcBef>
                <a:spcPct val="20000"/>
              </a:spcBef>
              <a:spcAft>
                <a:spcPct val="0"/>
              </a:spcAft>
              <a:buClr>
                <a:srgbClr val="C00000"/>
              </a:buClr>
              <a:buFont typeface="Wingdings 2" panose="05020102010507070707" pitchFamily="18" charset="2"/>
              <a:buNone/>
              <a:defRPr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defRPr/>
            </a:pPr>
            <a:r>
              <a:rPr lang="ca-ES" sz="2000" b="1" dirty="0">
                <a:solidFill>
                  <a:srgbClr val="C00000"/>
                </a:solidFill>
                <a:ea typeface="ＭＳ Ｐゴシック" charset="-128"/>
              </a:rPr>
              <a:t>Convocatòries</a:t>
            </a:r>
          </a:p>
          <a:p>
            <a:pPr>
              <a:spcBef>
                <a:spcPts val="0"/>
              </a:spcBef>
              <a:defRPr/>
            </a:pPr>
            <a:r>
              <a:rPr lang="ca-ES" sz="1400" dirty="0">
                <a:ea typeface="ＭＳ Ｐゴシック" charset="-128"/>
              </a:rPr>
              <a:t>Una anual i sense </a:t>
            </a:r>
          </a:p>
          <a:p>
            <a:pPr>
              <a:spcBef>
                <a:spcPts val="0"/>
              </a:spcBef>
              <a:defRPr/>
            </a:pPr>
            <a:r>
              <a:rPr lang="ca-ES" sz="1400" dirty="0">
                <a:ea typeface="ＭＳ Ｐゴシック" charset="-128"/>
              </a:rPr>
              <a:t>límit per aprovar</a:t>
            </a:r>
            <a:endParaRPr lang="ca-ES" sz="1400" dirty="0">
              <a:solidFill>
                <a:schemeClr val="bg1"/>
              </a:solidFill>
              <a:ea typeface="ＭＳ Ｐゴシック" charset="-128"/>
            </a:endParaRPr>
          </a:p>
          <a:p>
            <a:pPr indent="-342900">
              <a:defRPr/>
            </a:pPr>
            <a:endParaRPr lang="ca-ES" sz="2000" b="1" dirty="0">
              <a:solidFill>
                <a:srgbClr val="C00000"/>
              </a:solidFill>
              <a:ea typeface="ＭＳ Ｐゴシック" charset="-128"/>
            </a:endParaRPr>
          </a:p>
        </p:txBody>
      </p:sp>
      <p:sp>
        <p:nvSpPr>
          <p:cNvPr id="49" name="Rectangle 18">
            <a:extLst>
              <a:ext uri="{FF2B5EF4-FFF2-40B4-BE49-F238E27FC236}">
                <a16:creationId xmlns:a16="http://schemas.microsoft.com/office/drawing/2014/main" id="{485A9AD2-2824-224B-BD4B-CB9D788DB95B}"/>
              </a:ext>
            </a:extLst>
          </p:cNvPr>
          <p:cNvSpPr>
            <a:spLocks/>
          </p:cNvSpPr>
          <p:nvPr/>
        </p:nvSpPr>
        <p:spPr>
          <a:xfrm>
            <a:off x="5576366" y="3085033"/>
            <a:ext cx="1944217" cy="792000"/>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p>
            <a:pPr indent="-342900" algn="ctr">
              <a:defRPr/>
            </a:pPr>
            <a:r>
              <a:rPr lang="ca-ES" b="1" dirty="0">
                <a:ea typeface="ＭＳ Ｐゴシック" charset="-128"/>
              </a:rPr>
              <a:t>Única</a:t>
            </a:r>
            <a:br>
              <a:rPr lang="ca-ES" dirty="0">
                <a:ea typeface="ＭＳ Ｐゴシック" charset="-128"/>
              </a:rPr>
            </a:br>
            <a:r>
              <a:rPr lang="ca-ES" dirty="0">
                <a:ea typeface="ＭＳ Ｐゴシック" charset="-128"/>
              </a:rPr>
              <a:t>(Abril)</a:t>
            </a:r>
          </a:p>
        </p:txBody>
      </p:sp>
      <p:pic>
        <p:nvPicPr>
          <p:cNvPr id="54" name="Gráfico 53">
            <a:extLst>
              <a:ext uri="{FF2B5EF4-FFF2-40B4-BE49-F238E27FC236}">
                <a16:creationId xmlns:a16="http://schemas.microsoft.com/office/drawing/2014/main" id="{13375292-10F4-AD49-AAE3-2FFAB77AC1B8}"/>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300" t="2754" r="14300" b="23750"/>
          <a:stretch/>
        </p:blipFill>
        <p:spPr>
          <a:xfrm flipH="1">
            <a:off x="1273467" y="1506613"/>
            <a:ext cx="528270" cy="543778"/>
          </a:xfrm>
          <a:prstGeom prst="rect">
            <a:avLst/>
          </a:prstGeom>
        </p:spPr>
      </p:pic>
      <p:pic>
        <p:nvPicPr>
          <p:cNvPr id="55" name="Gráfico 54">
            <a:extLst>
              <a:ext uri="{FF2B5EF4-FFF2-40B4-BE49-F238E27FC236}">
                <a16:creationId xmlns:a16="http://schemas.microsoft.com/office/drawing/2014/main" id="{6DAE11D0-5C8D-9541-B140-F3262D0A823D}"/>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16225"/>
          <a:stretch/>
        </p:blipFill>
        <p:spPr>
          <a:xfrm>
            <a:off x="6163136" y="1526965"/>
            <a:ext cx="770676" cy="645633"/>
          </a:xfrm>
          <a:prstGeom prst="rect">
            <a:avLst/>
          </a:prstGeom>
        </p:spPr>
      </p:pic>
      <p:pic>
        <p:nvPicPr>
          <p:cNvPr id="56" name="Gráfico 55">
            <a:extLst>
              <a:ext uri="{FF2B5EF4-FFF2-40B4-BE49-F238E27FC236}">
                <a16:creationId xmlns:a16="http://schemas.microsoft.com/office/drawing/2014/main" id="{93F57273-1B58-3C47-8E60-BDA842DE0B7E}"/>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3621"/>
          <a:stretch/>
        </p:blipFill>
        <p:spPr>
          <a:xfrm>
            <a:off x="3638151" y="1403964"/>
            <a:ext cx="980728" cy="749076"/>
          </a:xfrm>
          <a:prstGeom prst="rect">
            <a:avLst/>
          </a:prstGeom>
        </p:spPr>
      </p:pic>
      <p:sp>
        <p:nvSpPr>
          <p:cNvPr id="20" name="Rectangle 15">
            <a:extLst>
              <a:ext uri="{FF2B5EF4-FFF2-40B4-BE49-F238E27FC236}">
                <a16:creationId xmlns:a16="http://schemas.microsoft.com/office/drawing/2014/main" id="{A655BA26-458C-8F4D-A64F-C2CEAA34D308}"/>
              </a:ext>
            </a:extLst>
          </p:cNvPr>
          <p:cNvSpPr/>
          <p:nvPr/>
        </p:nvSpPr>
        <p:spPr>
          <a:xfrm>
            <a:off x="3203848" y="3985815"/>
            <a:ext cx="1858963" cy="830997"/>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indent="-342900">
              <a:defRPr/>
            </a:pPr>
            <a:r>
              <a:rPr lang="ca-ES" sz="1600" dirty="0">
                <a:ea typeface="ＭＳ Ｐゴシック" charset="-128"/>
              </a:rPr>
              <a:t>Recuperació de la qualificació = &gt; 5</a:t>
            </a:r>
          </a:p>
          <a:p>
            <a:pPr indent="-342900">
              <a:defRPr/>
            </a:pPr>
            <a:r>
              <a:rPr lang="ca-ES" sz="1600" dirty="0">
                <a:ea typeface="ＭＳ Ｐゴシック" charset="-128"/>
              </a:rPr>
              <a:t>d’una fase: 3 anys</a:t>
            </a:r>
          </a:p>
        </p:txBody>
      </p:sp>
      <p:sp>
        <p:nvSpPr>
          <p:cNvPr id="14" name="Contenidor de número de diapositiva 1">
            <a:extLst>
              <a:ext uri="{FF2B5EF4-FFF2-40B4-BE49-F238E27FC236}">
                <a16:creationId xmlns:a16="http://schemas.microsoft.com/office/drawing/2014/main" id="{3697BAE8-7F89-A442-A4A6-C1CC5EC7F484}"/>
              </a:ext>
            </a:extLst>
          </p:cNvPr>
          <p:cNvSpPr>
            <a:spLocks noGrp="1"/>
          </p:cNvSpPr>
          <p:nvPr>
            <p:ph type="sldNum" sz="quarter" idx="14"/>
          </p:nvPr>
        </p:nvSpPr>
        <p:spPr bwMode="auto">
          <a:xfrm>
            <a:off x="8532440" y="6303963"/>
            <a:ext cx="287710" cy="365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97534F7-E840-E947-887D-17D31BAB06C1}" type="slidenum">
              <a:rPr lang="ca-ES" altLang="ca-ES" smtClean="0">
                <a:solidFill>
                  <a:srgbClr val="898989"/>
                </a:solidFill>
              </a:rPr>
              <a:pPr>
                <a:spcBef>
                  <a:spcPct val="0"/>
                </a:spcBef>
                <a:buClrTx/>
                <a:buFontTx/>
                <a:buNone/>
              </a:pPr>
              <a:t>6</a:t>
            </a:fld>
            <a:endParaRPr lang="ca-ES" altLang="ca-ES" dirty="0">
              <a:solidFill>
                <a:srgbClr val="898989"/>
              </a:solidFill>
            </a:endParaRPr>
          </a:p>
        </p:txBody>
      </p:sp>
    </p:spTree>
    <p:extLst>
      <p:ext uri="{BB962C8B-B14F-4D97-AF65-F5344CB8AC3E}">
        <p14:creationId xmlns:p14="http://schemas.microsoft.com/office/powerpoint/2010/main" val="48980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ol 1">
            <a:extLst>
              <a:ext uri="{FF2B5EF4-FFF2-40B4-BE49-F238E27FC236}">
                <a16:creationId xmlns:a16="http://schemas.microsoft.com/office/drawing/2014/main" id="{AFDB6520-1F01-8143-9C29-80880E32D7DF}"/>
              </a:ext>
            </a:extLst>
          </p:cNvPr>
          <p:cNvSpPr>
            <a:spLocks noGrp="1"/>
          </p:cNvSpPr>
          <p:nvPr>
            <p:ph type="title"/>
          </p:nvPr>
        </p:nvSpPr>
        <p:spPr/>
        <p:txBody>
          <a:bodyPr/>
          <a:lstStyle/>
          <a:p>
            <a:pPr eaLnBrk="1" hangingPunct="1"/>
            <a:r>
              <a:rPr lang="ca-ES" altLang="ca-ES" dirty="0"/>
              <a:t>PAU +25: Estructura – fase general</a:t>
            </a:r>
            <a:endParaRPr lang="ca-ES" altLang="ca-ES" sz="2000" dirty="0"/>
          </a:p>
        </p:txBody>
      </p:sp>
      <p:sp>
        <p:nvSpPr>
          <p:cNvPr id="24578" name="Contenidor de número de diapositiva 2">
            <a:extLst>
              <a:ext uri="{FF2B5EF4-FFF2-40B4-BE49-F238E27FC236}">
                <a16:creationId xmlns:a16="http://schemas.microsoft.com/office/drawing/2014/main" id="{CCC2066E-1B67-5F4D-8336-935004FA787E}"/>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248E660-4783-3E42-9280-3F5B271DA8A8}" type="slidenum">
              <a:rPr lang="ca-ES" altLang="ca-ES" smtClean="0">
                <a:solidFill>
                  <a:srgbClr val="898989"/>
                </a:solidFill>
              </a:rPr>
              <a:pPr>
                <a:spcBef>
                  <a:spcPct val="0"/>
                </a:spcBef>
                <a:buClrTx/>
                <a:buFontTx/>
                <a:buNone/>
              </a:pPr>
              <a:t>7</a:t>
            </a:fld>
            <a:endParaRPr lang="ca-ES" altLang="ca-ES">
              <a:solidFill>
                <a:srgbClr val="898989"/>
              </a:solidFill>
            </a:endParaRPr>
          </a:p>
        </p:txBody>
      </p:sp>
      <p:sp>
        <p:nvSpPr>
          <p:cNvPr id="24579" name="Rectangle 2">
            <a:extLst>
              <a:ext uri="{FF2B5EF4-FFF2-40B4-BE49-F238E27FC236}">
                <a16:creationId xmlns:a16="http://schemas.microsoft.com/office/drawing/2014/main" id="{4A9273F2-6B30-BB41-B40E-E38A3C9EB657}"/>
              </a:ext>
            </a:extLst>
          </p:cNvPr>
          <p:cNvSpPr>
            <a:spLocks noChangeArrowheads="1"/>
          </p:cNvSpPr>
          <p:nvPr/>
        </p:nvSpPr>
        <p:spPr bwMode="auto">
          <a:xfrm>
            <a:off x="6148388" y="6067425"/>
            <a:ext cx="37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s-ES_tradnl" altLang="ca-ES" b="1">
                <a:sym typeface="Symbol" pitchFamily="2" charset="2"/>
              </a:rPr>
              <a:t> </a:t>
            </a:r>
            <a:endParaRPr lang="ca-ES" altLang="ca-ES">
              <a:latin typeface="Calibri" panose="020F0502020204030204" pitchFamily="34" charset="0"/>
            </a:endParaRPr>
          </a:p>
        </p:txBody>
      </p:sp>
      <p:sp>
        <p:nvSpPr>
          <p:cNvPr id="5" name="Rectangle 4">
            <a:extLst>
              <a:ext uri="{FF2B5EF4-FFF2-40B4-BE49-F238E27FC236}">
                <a16:creationId xmlns:a16="http://schemas.microsoft.com/office/drawing/2014/main" id="{169CDE0B-3AC1-DF4A-822C-A918CC796491}"/>
              </a:ext>
            </a:extLst>
          </p:cNvPr>
          <p:cNvSpPr/>
          <p:nvPr/>
        </p:nvSpPr>
        <p:spPr>
          <a:xfrm>
            <a:off x="2128838" y="1979613"/>
            <a:ext cx="5545137" cy="17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defRPr/>
            </a:pPr>
            <a:endParaRPr lang="ca-ES" altLang="ca-ES">
              <a:solidFill>
                <a:srgbClr val="FFFFFF"/>
              </a:solidFill>
              <a:latin typeface="Calibri" panose="020F0502020204030204" pitchFamily="34" charset="0"/>
            </a:endParaRPr>
          </a:p>
        </p:txBody>
      </p:sp>
      <p:sp>
        <p:nvSpPr>
          <p:cNvPr id="11" name="Rectangle 10">
            <a:extLst>
              <a:ext uri="{FF2B5EF4-FFF2-40B4-BE49-F238E27FC236}">
                <a16:creationId xmlns:a16="http://schemas.microsoft.com/office/drawing/2014/main" id="{98FAEE57-97F1-B84C-8A92-2EDCF67F7961}"/>
              </a:ext>
            </a:extLst>
          </p:cNvPr>
          <p:cNvSpPr/>
          <p:nvPr/>
        </p:nvSpPr>
        <p:spPr>
          <a:xfrm>
            <a:off x="2328431" y="2939240"/>
            <a:ext cx="1404937" cy="19446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tx1"/>
                </a:solidFill>
                <a:cs typeface="Arial" pitchFamily="34" charset="0"/>
              </a:rPr>
              <a:t>Llengua catalana</a:t>
            </a:r>
          </a:p>
          <a:p>
            <a:pPr algn="ctr" eaLnBrk="1" hangingPunct="1">
              <a:defRPr/>
            </a:pPr>
            <a:endParaRPr lang="ca-ES" b="1" dirty="0">
              <a:solidFill>
                <a:schemeClr val="tx1"/>
              </a:solidFill>
              <a:cs typeface="Arial" pitchFamily="34" charset="0"/>
            </a:endParaRPr>
          </a:p>
        </p:txBody>
      </p:sp>
      <p:sp>
        <p:nvSpPr>
          <p:cNvPr id="12" name="Rectangle 11">
            <a:extLst>
              <a:ext uri="{FF2B5EF4-FFF2-40B4-BE49-F238E27FC236}">
                <a16:creationId xmlns:a16="http://schemas.microsoft.com/office/drawing/2014/main" id="{1384A15F-BD04-3A43-A423-F98DC0811D07}"/>
              </a:ext>
            </a:extLst>
          </p:cNvPr>
          <p:cNvSpPr/>
          <p:nvPr/>
        </p:nvSpPr>
        <p:spPr>
          <a:xfrm>
            <a:off x="3915618" y="2965574"/>
            <a:ext cx="1404937" cy="19446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tx1"/>
                </a:solidFill>
                <a:cs typeface="Arial" pitchFamily="34" charset="0"/>
              </a:rPr>
              <a:t>Llengua castellana</a:t>
            </a:r>
          </a:p>
          <a:p>
            <a:pPr algn="ctr" eaLnBrk="1" hangingPunct="1">
              <a:defRPr/>
            </a:pPr>
            <a:endParaRPr lang="ca-ES" b="1" dirty="0">
              <a:solidFill>
                <a:schemeClr val="tx1"/>
              </a:solidFill>
              <a:cs typeface="Arial" pitchFamily="34" charset="0"/>
            </a:endParaRPr>
          </a:p>
        </p:txBody>
      </p:sp>
      <p:sp>
        <p:nvSpPr>
          <p:cNvPr id="13" name="Rectangle 12">
            <a:extLst>
              <a:ext uri="{FF2B5EF4-FFF2-40B4-BE49-F238E27FC236}">
                <a16:creationId xmlns:a16="http://schemas.microsoft.com/office/drawing/2014/main" id="{BB2956FC-1350-3349-AC15-B0734EB7F611}"/>
              </a:ext>
            </a:extLst>
          </p:cNvPr>
          <p:cNvSpPr/>
          <p:nvPr/>
        </p:nvSpPr>
        <p:spPr>
          <a:xfrm>
            <a:off x="5548758" y="2957082"/>
            <a:ext cx="1406525" cy="19446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tx1"/>
                </a:solidFill>
                <a:cs typeface="Arial" pitchFamily="34" charset="0"/>
              </a:rPr>
              <a:t>Llengua estrangera</a:t>
            </a:r>
          </a:p>
          <a:p>
            <a:pPr algn="ctr" eaLnBrk="1" hangingPunct="1">
              <a:defRPr/>
            </a:pPr>
            <a:r>
              <a:rPr lang="ca-ES" altLang="ca-ES" sz="1200" dirty="0">
                <a:solidFill>
                  <a:srgbClr val="C00000"/>
                </a:solidFill>
              </a:rPr>
              <a:t>Alemany, Anglès, Francès, Italià, Portuguès</a:t>
            </a:r>
          </a:p>
        </p:txBody>
      </p:sp>
      <p:sp>
        <p:nvSpPr>
          <p:cNvPr id="14" name="Rectangle 13">
            <a:extLst>
              <a:ext uri="{FF2B5EF4-FFF2-40B4-BE49-F238E27FC236}">
                <a16:creationId xmlns:a16="http://schemas.microsoft.com/office/drawing/2014/main" id="{30497C2C-0115-F84A-9B21-2A149D16CB00}"/>
              </a:ext>
            </a:extLst>
          </p:cNvPr>
          <p:cNvSpPr/>
          <p:nvPr/>
        </p:nvSpPr>
        <p:spPr>
          <a:xfrm>
            <a:off x="725877" y="2957477"/>
            <a:ext cx="1406525" cy="19446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b="1" dirty="0">
                <a:solidFill>
                  <a:schemeClr val="tx1"/>
                </a:solidFill>
                <a:cs typeface="Arial" pitchFamily="34" charset="0"/>
              </a:rPr>
              <a:t>Comentari</a:t>
            </a:r>
          </a:p>
          <a:p>
            <a:pPr algn="ctr" eaLnBrk="1" hangingPunct="1">
              <a:defRPr/>
            </a:pPr>
            <a:r>
              <a:rPr lang="ca-ES" altLang="ca-ES" b="1" dirty="0">
                <a:solidFill>
                  <a:schemeClr val="tx1"/>
                </a:solidFill>
                <a:cs typeface="Arial" pitchFamily="34" charset="0"/>
              </a:rPr>
              <a:t>de text</a:t>
            </a:r>
          </a:p>
          <a:p>
            <a:pPr algn="ctr" eaLnBrk="1" hangingPunct="1">
              <a:defRPr/>
            </a:pPr>
            <a:endParaRPr lang="ca-ES" altLang="ca-ES" dirty="0">
              <a:solidFill>
                <a:srgbClr val="C00000"/>
              </a:solidFill>
            </a:endParaRPr>
          </a:p>
        </p:txBody>
      </p:sp>
      <p:sp>
        <p:nvSpPr>
          <p:cNvPr id="24586" name="Rectangle 8">
            <a:extLst>
              <a:ext uri="{FF2B5EF4-FFF2-40B4-BE49-F238E27FC236}">
                <a16:creationId xmlns:a16="http://schemas.microsoft.com/office/drawing/2014/main" id="{27357BDE-BAAB-454D-994A-3A726FF1BEB4}"/>
              </a:ext>
            </a:extLst>
          </p:cNvPr>
          <p:cNvSpPr>
            <a:spLocks noChangeArrowheads="1"/>
          </p:cNvSpPr>
          <p:nvPr/>
        </p:nvSpPr>
        <p:spPr bwMode="auto">
          <a:xfrm>
            <a:off x="3203848" y="2314788"/>
            <a:ext cx="136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b="1" dirty="0"/>
              <a:t>4 exercicis</a:t>
            </a:r>
          </a:p>
        </p:txBody>
      </p:sp>
      <p:sp>
        <p:nvSpPr>
          <p:cNvPr id="22" name="Oval 21">
            <a:extLst>
              <a:ext uri="{FF2B5EF4-FFF2-40B4-BE49-F238E27FC236}">
                <a16:creationId xmlns:a16="http://schemas.microsoft.com/office/drawing/2014/main" id="{8B8F8BE5-2B32-3844-9CBD-E0D1BCAA427E}"/>
              </a:ext>
            </a:extLst>
          </p:cNvPr>
          <p:cNvSpPr>
            <a:spLocks noChangeAspect="1"/>
          </p:cNvSpPr>
          <p:nvPr/>
        </p:nvSpPr>
        <p:spPr>
          <a:xfrm>
            <a:off x="6948264" y="4313529"/>
            <a:ext cx="2038573" cy="20402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sz="1600" b="1" dirty="0">
                <a:cs typeface="Arial" pitchFamily="34" charset="0"/>
              </a:rPr>
              <a:t>Qualificació:</a:t>
            </a:r>
          </a:p>
          <a:p>
            <a:pPr algn="ctr" eaLnBrk="1" hangingPunct="1">
              <a:defRPr/>
            </a:pPr>
            <a:r>
              <a:rPr lang="ca-ES" sz="1400" b="1" dirty="0">
                <a:cs typeface="Arial" pitchFamily="34" charset="0"/>
              </a:rPr>
              <a:t>mitjana aritmètica dels 4 exercicis</a:t>
            </a:r>
          </a:p>
        </p:txBody>
      </p:sp>
      <p:sp>
        <p:nvSpPr>
          <p:cNvPr id="16" name="Oval 20">
            <a:extLst>
              <a:ext uri="{FF2B5EF4-FFF2-40B4-BE49-F238E27FC236}">
                <a16:creationId xmlns:a16="http://schemas.microsoft.com/office/drawing/2014/main" id="{5303CBBC-E36A-E242-A3BB-322F031654C6}"/>
              </a:ext>
            </a:extLst>
          </p:cNvPr>
          <p:cNvSpPr>
            <a:spLocks/>
          </p:cNvSpPr>
          <p:nvPr/>
        </p:nvSpPr>
        <p:spPr>
          <a:xfrm>
            <a:off x="1265533" y="4636418"/>
            <a:ext cx="609785" cy="609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sz="1000" b="1" dirty="0">
                <a:cs typeface="Arial" pitchFamily="34" charset="0"/>
              </a:rPr>
              <a:t>0-10</a:t>
            </a:r>
          </a:p>
          <a:p>
            <a:pPr algn="ctr" eaLnBrk="1" hangingPunct="1">
              <a:defRPr/>
            </a:pPr>
            <a:r>
              <a:rPr lang="es-ES" altLang="ca-ES" sz="1000" b="1" dirty="0" err="1">
                <a:solidFill>
                  <a:schemeClr val="bg1"/>
                </a:solidFill>
                <a:cs typeface="Arial" pitchFamily="34" charset="0"/>
              </a:rPr>
              <a:t>punts</a:t>
            </a:r>
            <a:endParaRPr lang="ca-ES" altLang="ca-ES" sz="1000" b="1" dirty="0">
              <a:solidFill>
                <a:schemeClr val="bg1"/>
              </a:solidFill>
            </a:endParaRPr>
          </a:p>
        </p:txBody>
      </p:sp>
      <p:sp>
        <p:nvSpPr>
          <p:cNvPr id="19" name="Oval 20">
            <a:extLst>
              <a:ext uri="{FF2B5EF4-FFF2-40B4-BE49-F238E27FC236}">
                <a16:creationId xmlns:a16="http://schemas.microsoft.com/office/drawing/2014/main" id="{8B387DD1-1233-6D48-9F7C-E005BCE188FE}"/>
              </a:ext>
            </a:extLst>
          </p:cNvPr>
          <p:cNvSpPr>
            <a:spLocks/>
          </p:cNvSpPr>
          <p:nvPr/>
        </p:nvSpPr>
        <p:spPr>
          <a:xfrm>
            <a:off x="2790427" y="4636418"/>
            <a:ext cx="609785" cy="609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sz="1000" b="1" dirty="0">
                <a:cs typeface="Arial" pitchFamily="34" charset="0"/>
              </a:rPr>
              <a:t>0-10</a:t>
            </a:r>
          </a:p>
          <a:p>
            <a:pPr algn="ctr" eaLnBrk="1" hangingPunct="1">
              <a:defRPr/>
            </a:pPr>
            <a:r>
              <a:rPr lang="es-ES" altLang="ca-ES" sz="1000" b="1" dirty="0" err="1">
                <a:solidFill>
                  <a:schemeClr val="bg1"/>
                </a:solidFill>
                <a:cs typeface="Arial" pitchFamily="34" charset="0"/>
              </a:rPr>
              <a:t>punts</a:t>
            </a:r>
            <a:endParaRPr lang="ca-ES" altLang="ca-ES" sz="1000" b="1" dirty="0">
              <a:solidFill>
                <a:schemeClr val="bg1"/>
              </a:solidFill>
            </a:endParaRPr>
          </a:p>
        </p:txBody>
      </p:sp>
      <p:sp>
        <p:nvSpPr>
          <p:cNvPr id="21" name="Oval 20">
            <a:extLst>
              <a:ext uri="{FF2B5EF4-FFF2-40B4-BE49-F238E27FC236}">
                <a16:creationId xmlns:a16="http://schemas.microsoft.com/office/drawing/2014/main" id="{73317344-209E-F947-BD13-2D4D17749ACD}"/>
              </a:ext>
            </a:extLst>
          </p:cNvPr>
          <p:cNvSpPr>
            <a:spLocks/>
          </p:cNvSpPr>
          <p:nvPr/>
        </p:nvSpPr>
        <p:spPr>
          <a:xfrm>
            <a:off x="4423517" y="4636418"/>
            <a:ext cx="609785" cy="609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sz="1000" b="1" dirty="0">
                <a:cs typeface="Arial" pitchFamily="34" charset="0"/>
              </a:rPr>
              <a:t>0-10</a:t>
            </a:r>
          </a:p>
          <a:p>
            <a:pPr algn="ctr" eaLnBrk="1" hangingPunct="1">
              <a:defRPr/>
            </a:pPr>
            <a:r>
              <a:rPr lang="es-ES" altLang="ca-ES" sz="1000" b="1" dirty="0" err="1">
                <a:solidFill>
                  <a:schemeClr val="bg1"/>
                </a:solidFill>
                <a:cs typeface="Arial" pitchFamily="34" charset="0"/>
              </a:rPr>
              <a:t>punts</a:t>
            </a:r>
            <a:endParaRPr lang="ca-ES" altLang="ca-ES" sz="1000" b="1" dirty="0">
              <a:solidFill>
                <a:schemeClr val="bg1"/>
              </a:solidFill>
            </a:endParaRPr>
          </a:p>
        </p:txBody>
      </p:sp>
      <p:sp>
        <p:nvSpPr>
          <p:cNvPr id="23" name="Oval 20">
            <a:extLst>
              <a:ext uri="{FF2B5EF4-FFF2-40B4-BE49-F238E27FC236}">
                <a16:creationId xmlns:a16="http://schemas.microsoft.com/office/drawing/2014/main" id="{3F2A6768-6EA6-A646-B6F6-2FCB382A4239}"/>
              </a:ext>
            </a:extLst>
          </p:cNvPr>
          <p:cNvSpPr>
            <a:spLocks/>
          </p:cNvSpPr>
          <p:nvPr/>
        </p:nvSpPr>
        <p:spPr>
          <a:xfrm>
            <a:off x="5983421" y="4636418"/>
            <a:ext cx="609785" cy="609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s-ES" sz="1000" b="1" dirty="0">
                <a:cs typeface="Arial" pitchFamily="34" charset="0"/>
              </a:rPr>
              <a:t>0-10</a:t>
            </a:r>
          </a:p>
          <a:p>
            <a:pPr algn="ctr" eaLnBrk="1" hangingPunct="1">
              <a:defRPr/>
            </a:pPr>
            <a:r>
              <a:rPr lang="es-ES" altLang="ca-ES" sz="1000" b="1" dirty="0" err="1">
                <a:solidFill>
                  <a:schemeClr val="bg1"/>
                </a:solidFill>
                <a:cs typeface="Arial" pitchFamily="34" charset="0"/>
              </a:rPr>
              <a:t>punts</a:t>
            </a:r>
            <a:endParaRPr lang="ca-ES" altLang="ca-ES" sz="1000" b="1" dirty="0">
              <a:solidFill>
                <a:schemeClr val="bg1"/>
              </a:solidFill>
            </a:endParaRPr>
          </a:p>
        </p:txBody>
      </p:sp>
      <p:sp>
        <p:nvSpPr>
          <p:cNvPr id="18" name="Rectángulo 1">
            <a:extLst>
              <a:ext uri="{FF2B5EF4-FFF2-40B4-BE49-F238E27FC236}">
                <a16:creationId xmlns:a16="http://schemas.microsoft.com/office/drawing/2014/main" id="{6560FCDA-4BEF-2245-AF79-61E016138F7B}"/>
              </a:ext>
            </a:extLst>
          </p:cNvPr>
          <p:cNvSpPr/>
          <p:nvPr/>
        </p:nvSpPr>
        <p:spPr>
          <a:xfrm>
            <a:off x="2328431" y="4017975"/>
            <a:ext cx="1340432" cy="400110"/>
          </a:xfrm>
          <a:prstGeom prst="rect">
            <a:avLst/>
          </a:prstGeom>
        </p:spPr>
        <p:txBody>
          <a:bodyPr wrap="none">
            <a:spAutoFit/>
          </a:bodyPr>
          <a:lstStyle/>
          <a:p>
            <a:pPr algn="ctr" eaLnBrk="1" hangingPunct="1">
              <a:defRPr/>
            </a:pPr>
            <a:r>
              <a:rPr lang="ca-ES" sz="1000" b="1" dirty="0">
                <a:latin typeface="Arial" panose="020B0604020202020204" pitchFamily="34" charset="0"/>
              </a:rPr>
              <a:t>Obligatòria</a:t>
            </a:r>
            <a:r>
              <a:rPr lang="ca-ES" sz="1000" b="1" dirty="0">
                <a:solidFill>
                  <a:srgbClr val="00B050"/>
                </a:solidFill>
                <a:latin typeface="Arial" panose="020B0604020202020204" pitchFamily="34" charset="0"/>
              </a:rPr>
              <a:t>. </a:t>
            </a:r>
            <a:r>
              <a:rPr lang="ca-ES" sz="1000" b="1" dirty="0">
                <a:latin typeface="Arial" panose="020B0604020202020204" pitchFamily="34" charset="0"/>
              </a:rPr>
              <a:t>Sense </a:t>
            </a:r>
          </a:p>
          <a:p>
            <a:pPr algn="ctr" eaLnBrk="1" hangingPunct="1">
              <a:defRPr/>
            </a:pPr>
            <a:r>
              <a:rPr lang="ca-ES" sz="1000" b="1" dirty="0">
                <a:latin typeface="Arial" panose="020B0604020202020204" pitchFamily="34" charset="0"/>
              </a:rPr>
              <a:t>exempcions</a:t>
            </a:r>
            <a:endParaRPr lang="ca-ES" altLang="ca-ES" sz="1000" b="1" dirty="0">
              <a:solidFill>
                <a:schemeClr val="bg1"/>
              </a:solidFill>
              <a:latin typeface="Arial" panose="020B0604020202020204" pitchFamily="34" charset="0"/>
            </a:endParaRPr>
          </a:p>
        </p:txBody>
      </p:sp>
      <p:sp>
        <p:nvSpPr>
          <p:cNvPr id="2" name="QuadreDeText 1"/>
          <p:cNvSpPr txBox="1"/>
          <p:nvPr/>
        </p:nvSpPr>
        <p:spPr>
          <a:xfrm>
            <a:off x="1027269" y="1224784"/>
            <a:ext cx="7373032" cy="923330"/>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ca-ES" dirty="0"/>
              <a:t>Determina la maduresa i idoneïtat per cursar estudis universitaris.</a:t>
            </a:r>
          </a:p>
          <a:p>
            <a:pPr marL="285750" indent="-285750">
              <a:buClr>
                <a:srgbClr val="C00000"/>
              </a:buClr>
              <a:buFont typeface="Wingdings" panose="05000000000000000000" pitchFamily="2" charset="2"/>
              <a:buChar char="q"/>
            </a:pPr>
            <a:r>
              <a:rPr lang="ca-ES" dirty="0"/>
              <a:t>Avalua la capacitat de raonament, de comprensió i d'expressió escrita. </a:t>
            </a:r>
          </a:p>
          <a:p>
            <a:pPr marL="285750" indent="-285750">
              <a:buClr>
                <a:srgbClr val="C00000"/>
              </a:buClr>
              <a:buFont typeface="Wingdings" panose="05000000000000000000" pitchFamily="2" charset="2"/>
              <a:buChar char="q"/>
            </a:pPr>
            <a:r>
              <a:rPr lang="ca-ES" dirty="0"/>
              <a:t>Valora el coneixement d'una llengua estrangera.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ítol 1">
            <a:extLst>
              <a:ext uri="{FF2B5EF4-FFF2-40B4-BE49-F238E27FC236}">
                <a16:creationId xmlns:a16="http://schemas.microsoft.com/office/drawing/2014/main" id="{02039EBC-9963-3845-BC1A-E94ED5254D01}"/>
              </a:ext>
            </a:extLst>
          </p:cNvPr>
          <p:cNvSpPr>
            <a:spLocks noGrp="1"/>
          </p:cNvSpPr>
          <p:nvPr>
            <p:ph type="title"/>
          </p:nvPr>
        </p:nvSpPr>
        <p:spPr>
          <a:xfrm>
            <a:off x="379413" y="476672"/>
            <a:ext cx="8570912" cy="506412"/>
          </a:xfrm>
        </p:spPr>
        <p:txBody>
          <a:bodyPr/>
          <a:lstStyle/>
          <a:p>
            <a:pPr eaLnBrk="1" hangingPunct="1"/>
            <a:r>
              <a:rPr lang="ca-ES" altLang="ca-ES" dirty="0"/>
              <a:t>PAU +25: Estructura – fase específica</a:t>
            </a:r>
            <a:endParaRPr lang="ca-ES" altLang="ca-ES" sz="2000" dirty="0"/>
          </a:p>
        </p:txBody>
      </p:sp>
      <p:sp>
        <p:nvSpPr>
          <p:cNvPr id="26626" name="Contenidor de número de diapositiva 2">
            <a:extLst>
              <a:ext uri="{FF2B5EF4-FFF2-40B4-BE49-F238E27FC236}">
                <a16:creationId xmlns:a16="http://schemas.microsoft.com/office/drawing/2014/main" id="{447654CD-638C-D74E-88BA-E5B2343CA24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ED1B34D3-C1A4-1349-9F10-19E9426FD3FC}" type="slidenum">
              <a:rPr lang="ca-ES" altLang="ca-ES" smtClean="0">
                <a:solidFill>
                  <a:srgbClr val="898989"/>
                </a:solidFill>
              </a:rPr>
              <a:pPr>
                <a:spcBef>
                  <a:spcPct val="0"/>
                </a:spcBef>
                <a:buClrTx/>
                <a:buFontTx/>
                <a:buNone/>
              </a:pPr>
              <a:t>8</a:t>
            </a:fld>
            <a:endParaRPr lang="ca-ES" altLang="ca-ES">
              <a:solidFill>
                <a:srgbClr val="898989"/>
              </a:solidFill>
            </a:endParaRPr>
          </a:p>
        </p:txBody>
      </p:sp>
      <p:sp>
        <p:nvSpPr>
          <p:cNvPr id="8" name="QuadreDeText 7">
            <a:extLst>
              <a:ext uri="{FF2B5EF4-FFF2-40B4-BE49-F238E27FC236}">
                <a16:creationId xmlns:a16="http://schemas.microsoft.com/office/drawing/2014/main" id="{6196223C-A317-4B46-AE8F-3266AA886F64}"/>
              </a:ext>
            </a:extLst>
          </p:cNvPr>
          <p:cNvSpPr txBox="1"/>
          <p:nvPr/>
        </p:nvSpPr>
        <p:spPr>
          <a:xfrm>
            <a:off x="379413" y="1444625"/>
            <a:ext cx="8296275" cy="246221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defRPr/>
            </a:pPr>
            <a:r>
              <a:rPr lang="ca-ES" dirty="0"/>
              <a:t>Avalua coneixements en àmbits concrets relacionats amb els estudis que es volen cursar.</a:t>
            </a:r>
          </a:p>
          <a:p>
            <a:pPr marL="342900" indent="-342900" eaLnBrk="1" hangingPunct="1">
              <a:spcBef>
                <a:spcPct val="0"/>
              </a:spcBef>
              <a:defRPr/>
            </a:pPr>
            <a:r>
              <a:rPr lang="ca-ES" dirty="0"/>
              <a:t>L’alumnat tria les 2 matèries de modalitat, en funció del que vol estudiar:</a:t>
            </a:r>
          </a:p>
          <a:p>
            <a:pPr eaLnBrk="1" hangingPunct="1">
              <a:spcBef>
                <a:spcPct val="0"/>
              </a:spcBef>
              <a:buNone/>
              <a:defRPr/>
            </a:pPr>
            <a:r>
              <a:rPr lang="fr-FR" dirty="0"/>
              <a:t>	</a:t>
            </a:r>
            <a:r>
              <a:rPr lang="fr-FR" sz="1600" i="1" dirty="0"/>
              <a:t>A. Arts i humanitats</a:t>
            </a:r>
            <a:br>
              <a:rPr lang="fr-FR" sz="1600" i="1" dirty="0"/>
            </a:br>
            <a:r>
              <a:rPr lang="fr-FR" sz="1600" i="1" dirty="0"/>
              <a:t>	B. Ciències</a:t>
            </a:r>
            <a:br>
              <a:rPr lang="fr-FR" sz="1600" i="1" dirty="0"/>
            </a:br>
            <a:r>
              <a:rPr lang="fr-FR" sz="1600" i="1" dirty="0"/>
              <a:t>	C. Ciències de la salut</a:t>
            </a:r>
            <a:br>
              <a:rPr lang="fr-FR" sz="1600" i="1" dirty="0"/>
            </a:br>
            <a:r>
              <a:rPr lang="fr-FR" sz="1600" i="1" dirty="0"/>
              <a:t>	D. Ciències socials i jurídiques</a:t>
            </a:r>
            <a:br>
              <a:rPr lang="fr-FR" sz="1600" i="1" dirty="0"/>
            </a:br>
            <a:r>
              <a:rPr lang="fr-FR" sz="1600" i="1" dirty="0"/>
              <a:t>	E. Enginyeria i arquitectura</a:t>
            </a:r>
          </a:p>
          <a:p>
            <a:pPr marL="342900" indent="-342900" eaLnBrk="1" hangingPunct="1">
              <a:spcBef>
                <a:spcPct val="0"/>
              </a:spcBef>
              <a:defRPr/>
            </a:pPr>
            <a:endParaRPr lang="ca-ES" dirty="0"/>
          </a:p>
        </p:txBody>
      </p:sp>
      <p:sp>
        <p:nvSpPr>
          <p:cNvPr id="4" name="Oval 3"/>
          <p:cNvSpPr/>
          <p:nvPr/>
        </p:nvSpPr>
        <p:spPr>
          <a:xfrm>
            <a:off x="5724128" y="3933056"/>
            <a:ext cx="2232249" cy="223224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ca-ES" b="1" dirty="0">
                <a:solidFill>
                  <a:schemeClr val="bg1"/>
                </a:solidFill>
              </a:rPr>
              <a:t>Qualificació:</a:t>
            </a:r>
          </a:p>
          <a:p>
            <a:pPr algn="ctr" eaLnBrk="1" hangingPunct="1">
              <a:defRPr/>
            </a:pPr>
            <a:r>
              <a:rPr lang="ca-ES" b="1" dirty="0">
                <a:solidFill>
                  <a:schemeClr val="bg1"/>
                </a:solidFill>
              </a:rPr>
              <a:t>mitjana aritmètica dels 2 exercicis</a:t>
            </a:r>
          </a:p>
        </p:txBody>
      </p:sp>
      <p:sp>
        <p:nvSpPr>
          <p:cNvPr id="6" name="Rectangle arrodonit 5"/>
          <p:cNvSpPr/>
          <p:nvPr/>
        </p:nvSpPr>
        <p:spPr>
          <a:xfrm>
            <a:off x="668176" y="4005326"/>
            <a:ext cx="4336641" cy="1987774"/>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ca-ES" sz="1400" dirty="0">
                <a:solidFill>
                  <a:schemeClr val="bg2">
                    <a:lumMod val="10000"/>
                  </a:schemeClr>
                </a:solidFill>
                <a:latin typeface="Arial" panose="020B0604020202020204" pitchFamily="34" charset="0"/>
                <a:cs typeface="Arial" panose="020B0604020202020204" pitchFamily="34" charset="0"/>
              </a:rPr>
              <a:t>Si es trien dues matèries coincidents en diferents opcions d’accés, es pot accedir a tots els estudis universitaris vinculats a aquestes.</a:t>
            </a:r>
          </a:p>
          <a:p>
            <a:pPr algn="just"/>
            <a:endParaRPr lang="ca-ES" sz="1400" dirty="0">
              <a:solidFill>
                <a:schemeClr val="bg2">
                  <a:lumMod val="10000"/>
                </a:schemeClr>
              </a:solidFill>
              <a:latin typeface="Arial" panose="020B0604020202020204" pitchFamily="34" charset="0"/>
              <a:cs typeface="Arial" panose="020B0604020202020204" pitchFamily="34" charset="0"/>
            </a:endParaRPr>
          </a:p>
          <a:p>
            <a:pPr algn="just"/>
            <a:r>
              <a:rPr lang="ca-ES" sz="1400" dirty="0">
                <a:solidFill>
                  <a:schemeClr val="bg2">
                    <a:lumMod val="10000"/>
                  </a:schemeClr>
                </a:solidFill>
                <a:latin typeface="Arial" panose="020B0604020202020204" pitchFamily="34" charset="0"/>
                <a:cs typeface="Arial" panose="020B0604020202020204" pitchFamily="34" charset="0"/>
              </a:rPr>
              <a:t>Exemple: física i matemàtiques, es té opció d'accés a tots els estudis universitaris vinculats a les opcions B, C i 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p:cNvSpPr>
            <a:spLocks noGrp="1"/>
          </p:cNvSpPr>
          <p:nvPr>
            <p:ph type="sldNum" sz="quarter" idx="14"/>
          </p:nvPr>
        </p:nvSpPr>
        <p:spPr/>
        <p:txBody>
          <a:bodyPr/>
          <a:lstStyle/>
          <a:p>
            <a:pPr>
              <a:defRPr/>
            </a:pPr>
            <a:fld id="{BEC3EBD8-72E8-CF4A-BE0E-94940EF7C2C1}" type="slidenum">
              <a:rPr lang="ca-ES" altLang="ca-ES" smtClean="0"/>
              <a:pPr>
                <a:defRPr/>
              </a:pPr>
              <a:t>9</a:t>
            </a:fld>
            <a:endParaRPr lang="ca-ES" altLang="ca-ES"/>
          </a:p>
        </p:txBody>
      </p:sp>
      <p:sp>
        <p:nvSpPr>
          <p:cNvPr id="8" name="Títol 1">
            <a:extLst>
              <a:ext uri="{FF2B5EF4-FFF2-40B4-BE49-F238E27FC236}">
                <a16:creationId xmlns:a16="http://schemas.microsoft.com/office/drawing/2014/main" id="{02039EBC-9963-3845-BC1A-E94ED5254D01}"/>
              </a:ext>
            </a:extLst>
          </p:cNvPr>
          <p:cNvSpPr>
            <a:spLocks noGrp="1"/>
          </p:cNvSpPr>
          <p:nvPr>
            <p:ph type="title"/>
          </p:nvPr>
        </p:nvSpPr>
        <p:spPr/>
        <p:txBody>
          <a:bodyPr/>
          <a:lstStyle/>
          <a:p>
            <a:pPr eaLnBrk="1" hangingPunct="1"/>
            <a:r>
              <a:rPr lang="ca-ES" altLang="ca-ES" dirty="0"/>
              <a:t>PAU +25: fase específica</a:t>
            </a:r>
            <a:endParaRPr lang="ca-ES" altLang="ca-ES" sz="2000" dirty="0"/>
          </a:p>
        </p:txBody>
      </p:sp>
      <p:pic>
        <p:nvPicPr>
          <p:cNvPr id="12" name="Imatge 11"/>
          <p:cNvPicPr>
            <a:picLocks noChangeAspect="1"/>
          </p:cNvPicPr>
          <p:nvPr/>
        </p:nvPicPr>
        <p:blipFill>
          <a:blip r:embed="rId2" cstate="print"/>
          <a:stretch>
            <a:fillRect/>
          </a:stretch>
        </p:blipFill>
        <p:spPr>
          <a:xfrm>
            <a:off x="683568" y="1255314"/>
            <a:ext cx="3742763" cy="4872834"/>
          </a:xfrm>
          <a:prstGeom prst="rect">
            <a:avLst/>
          </a:prstGeom>
        </p:spPr>
      </p:pic>
      <p:pic>
        <p:nvPicPr>
          <p:cNvPr id="2" name="Imatge 1"/>
          <p:cNvPicPr>
            <a:picLocks noChangeAspect="1"/>
          </p:cNvPicPr>
          <p:nvPr/>
        </p:nvPicPr>
        <p:blipFill>
          <a:blip r:embed="rId3"/>
          <a:stretch>
            <a:fillRect/>
          </a:stretch>
        </p:blipFill>
        <p:spPr>
          <a:xfrm>
            <a:off x="4577295" y="1268760"/>
            <a:ext cx="4347259" cy="2664296"/>
          </a:xfrm>
          <a:prstGeom prst="rect">
            <a:avLst/>
          </a:prstGeom>
        </p:spPr>
      </p:pic>
      <p:grpSp>
        <p:nvGrpSpPr>
          <p:cNvPr id="10" name="Agrupa 6">
            <a:extLst>
              <a:ext uri="{FF2B5EF4-FFF2-40B4-BE49-F238E27FC236}">
                <a16:creationId xmlns:a16="http://schemas.microsoft.com/office/drawing/2014/main" id="{659B16E3-7BFD-8F43-83DF-EA8F0115BA04}"/>
              </a:ext>
            </a:extLst>
          </p:cNvPr>
          <p:cNvGrpSpPr>
            <a:grpSpLocks/>
          </p:cNvGrpSpPr>
          <p:nvPr/>
        </p:nvGrpSpPr>
        <p:grpSpPr bwMode="auto">
          <a:xfrm>
            <a:off x="5332412" y="4682728"/>
            <a:ext cx="3595688" cy="630238"/>
            <a:chOff x="4734216" y="5478596"/>
            <a:chExt cx="3596301" cy="630454"/>
          </a:xfrm>
        </p:grpSpPr>
        <p:sp>
          <p:nvSpPr>
            <p:cNvPr id="11" name="Rectangle arrodonit 6">
              <a:extLst>
                <a:ext uri="{FF2B5EF4-FFF2-40B4-BE49-F238E27FC236}">
                  <a16:creationId xmlns:a16="http://schemas.microsoft.com/office/drawing/2014/main" id="{6ABBED35-E9A3-7A46-B174-6544D8629628}"/>
                </a:ext>
              </a:extLst>
            </p:cNvPr>
            <p:cNvSpPr/>
            <p:nvPr/>
          </p:nvSpPr>
          <p:spPr>
            <a:xfrm>
              <a:off x="4734216" y="5478596"/>
              <a:ext cx="3293036" cy="460533"/>
            </a:xfrm>
            <a:prstGeom prst="round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dirty="0"/>
            </a:p>
          </p:txBody>
        </p:sp>
        <p:pic>
          <p:nvPicPr>
            <p:cNvPr id="13" name="Imatge 4">
              <a:extLst>
                <a:ext uri="{FF2B5EF4-FFF2-40B4-BE49-F238E27FC236}">
                  <a16:creationId xmlns:a16="http://schemas.microsoft.com/office/drawing/2014/main" id="{6B1FEA5F-D08D-8747-8211-AA051C35B0BA}"/>
                </a:ext>
              </a:extLst>
            </p:cNvPr>
            <p:cNvPicPr>
              <a:picLocks noChangeAspect="1"/>
            </p:cNvPicPr>
            <p:nvPr/>
          </p:nvPicPr>
          <p:blipFill>
            <a:blip r:embed="rId4" cstate="print">
              <a:extLst>
                <a:ext uri="{28A0092B-C50C-407E-A947-70E740481C1C}">
                  <a14:useLocalDpi xmlns:a14="http://schemas.microsoft.com/office/drawing/2010/main" val="0"/>
                </a:ext>
              </a:extLst>
            </a:blip>
            <a:srcRect b="12477"/>
            <a:stretch>
              <a:fillRect/>
            </a:stretch>
          </p:blipFill>
          <p:spPr bwMode="auto">
            <a:xfrm>
              <a:off x="7770980" y="5619327"/>
              <a:ext cx="559537" cy="48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E797B381-A71D-7C40-B9A2-2A3373C2A835}"/>
                </a:ext>
              </a:extLst>
            </p:cNvPr>
            <p:cNvSpPr>
              <a:spLocks noChangeArrowheads="1"/>
            </p:cNvSpPr>
            <p:nvPr/>
          </p:nvSpPr>
          <p:spPr bwMode="auto">
            <a:xfrm>
              <a:off x="4789929" y="5524150"/>
              <a:ext cx="3057830" cy="36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00000"/>
                </a:buClr>
                <a:buFont typeface="Wingdings 2"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ca-ES">
                  <a:hlinkClick r:id="rId5"/>
                </a:rPr>
                <a:t>http://universitats.gencat.cat</a:t>
              </a:r>
              <a:endParaRPr lang="ca-ES" altLang="ca-ES">
                <a:solidFill>
                  <a:srgbClr val="C00000"/>
                </a:solidFill>
                <a:latin typeface="Helvetica" pitchFamily="2" charset="0"/>
              </a:endParaRPr>
            </a:p>
          </p:txBody>
        </p:sp>
      </p:grpSp>
    </p:spTree>
    <p:extLst>
      <p:ext uri="{BB962C8B-B14F-4D97-AF65-F5344CB8AC3E}">
        <p14:creationId xmlns:p14="http://schemas.microsoft.com/office/powerpoint/2010/main" val="2755191408"/>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a extre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18048</TotalTime>
  <Words>2610</Words>
  <Application>Microsoft Office PowerPoint</Application>
  <PresentationFormat>Presentación en pantalla (4:3)</PresentationFormat>
  <Paragraphs>596</Paragraphs>
  <Slides>42</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Arial</vt:lpstr>
      <vt:lpstr>Calibri</vt:lpstr>
      <vt:lpstr>Courier New</vt:lpstr>
      <vt:lpstr>Helvetica</vt:lpstr>
      <vt:lpstr>Wingdings</vt:lpstr>
      <vt:lpstr>Wingdings 2</vt:lpstr>
      <vt:lpstr>Tema de l'Office</vt:lpstr>
      <vt:lpstr>Accés i admissió a la universitat per més grans de 25, 45 i 40 anys</vt:lpstr>
      <vt:lpstr>Accés i admissió a la universitat</vt:lpstr>
      <vt:lpstr>Presentación de PowerPoint</vt:lpstr>
      <vt:lpstr>PAU +25 / 45</vt:lpstr>
      <vt:lpstr>PAU +25 / 45: Requisits</vt:lpstr>
      <vt:lpstr>Presentación de PowerPoint</vt:lpstr>
      <vt:lpstr>PAU +25: Estructura – fase general</vt:lpstr>
      <vt:lpstr>PAU +25: Estructura – fase específica</vt:lpstr>
      <vt:lpstr>PAU +25: fase específica</vt:lpstr>
      <vt:lpstr>Presentación de PowerPoint</vt:lpstr>
      <vt:lpstr>Presentación de PowerPoint</vt:lpstr>
      <vt:lpstr>PAU +25 / 45: matrícula 2022</vt:lpstr>
      <vt:lpstr>Presentación de PowerPoint</vt:lpstr>
      <vt:lpstr>PAU + 25 / 45: Dates de la prova</vt:lpstr>
      <vt:lpstr>PAU + 25 / 45: Transferència tribunal especial i d’incidències (TEI) </vt:lpstr>
      <vt:lpstr>PAU + 25/ 45: HORARIS</vt:lpstr>
      <vt:lpstr>PAU + 25 / 45: Calendari</vt:lpstr>
      <vt:lpstr>PAU +25: Qualificacions</vt:lpstr>
      <vt:lpstr>PAU +25: Qualificacions. Exemples</vt:lpstr>
      <vt:lpstr>PAU +25: Qualificacions. Exemples</vt:lpstr>
      <vt:lpstr>PAU +45: Qualificacions</vt:lpstr>
      <vt:lpstr>PAU +45: Qualificacions. Exemples</vt:lpstr>
      <vt:lpstr>PAU +25 / 45: Reserva i millora de fases</vt:lpstr>
      <vt:lpstr>PAU +25 /45: revisió de qualificacions</vt:lpstr>
      <vt:lpstr>Informació per al dia de la prova</vt:lpstr>
      <vt:lpstr>Informació dia de la prova</vt:lpstr>
      <vt:lpstr>Presentación de PowerPoint</vt:lpstr>
      <vt:lpstr>Presentación de PowerPoint</vt:lpstr>
      <vt:lpstr>Admissió + 40. Calendari</vt:lpstr>
      <vt:lpstr>Admissió + 40. Documentació</vt:lpstr>
      <vt:lpstr>Presentación de PowerPoint</vt:lpstr>
      <vt:lpstr>Admissió a la universitat </vt:lpstr>
      <vt:lpstr>Preinscripció universitària</vt:lpstr>
      <vt:lpstr>Proves d’accés a la universitat </vt:lpstr>
      <vt:lpstr>Reserva de places</vt:lpstr>
      <vt:lpstr>Preinscripció.</vt:lpstr>
      <vt:lpstr>Preinscripció. Calendari</vt:lpstr>
      <vt:lpstr> PAP graus en Educació infantil i Educació primària </vt:lpstr>
      <vt:lpstr>Proves d’aptitud personal (PAP)</vt:lpstr>
      <vt:lpstr>Informació: CANAL UNIVERSITATS</vt:lpstr>
      <vt:lpstr>Tràmits: accesuniversitat</vt:lpstr>
      <vt:lpstr>Moltes gràcies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dc:creator>
  <cp:lastModifiedBy>José Pilar Espino</cp:lastModifiedBy>
  <cp:revision>1039</cp:revision>
  <cp:lastPrinted>2021-03-10T07:58:51Z</cp:lastPrinted>
  <dcterms:created xsi:type="dcterms:W3CDTF">2020-01-18T17:37:08Z</dcterms:created>
  <dcterms:modified xsi:type="dcterms:W3CDTF">2022-01-25T15:17:21Z</dcterms:modified>
</cp:coreProperties>
</file>