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F18B3-1585-49EC-B048-6B78C6182A6F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1504B-5A08-4B8A-A98F-D8CD6BE20BF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738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1504B-5A08-4B8A-A98F-D8CD6BE20BFA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18233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75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3436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418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445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905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9902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6316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2925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638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996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02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67FA3-B106-4CD8-AAA1-969D53D11777}" type="datetimeFigureOut">
              <a:rPr lang="ca-ES" smtClean="0"/>
              <a:t>8/1/2021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C442A-4EE5-4014-85A3-BDF5FEB58EA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990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FF581F-C803-42DA-9554-C84E52D78EBA}"/>
              </a:ext>
            </a:extLst>
          </p:cNvPr>
          <p:cNvSpPr txBox="1"/>
          <p:nvPr/>
        </p:nvSpPr>
        <p:spPr>
          <a:xfrm>
            <a:off x="352671" y="1408736"/>
            <a:ext cx="5328591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a-ES" sz="1600" dirty="0"/>
              <a:t>EL  PELATGE  DEL  LLOP  ÉS  </a:t>
            </a:r>
            <a:r>
              <a:rPr lang="ca-ES" sz="1600" b="1" dirty="0"/>
              <a:t>DENS,  ESPÈS  I  DUR</a:t>
            </a:r>
            <a:r>
              <a:rPr lang="ca-ES" sz="1600" dirty="0"/>
              <a:t>.  </a:t>
            </a:r>
          </a:p>
          <a:p>
            <a:pPr algn="just"/>
            <a:endParaRPr lang="ca-ES" sz="1000" dirty="0"/>
          </a:p>
          <a:p>
            <a:pPr algn="just"/>
            <a:r>
              <a:rPr lang="ca-ES" sz="1600" dirty="0"/>
              <a:t>EN  ALGUNES  OCASIONS  EL  LLOP  POT  SEMBLAR  MÉS  PESAT  DEL  QUE  REALMENT  ÉS  A  CAUSA  DEL  SEU  VOLUMINÓS  PELATGE,  </a:t>
            </a:r>
            <a:r>
              <a:rPr lang="ca-ES" sz="1600" b="1" dirty="0"/>
              <a:t>FORMAT  PER  DUES  CAPES</a:t>
            </a:r>
            <a:r>
              <a:rPr lang="ca-ES" sz="1600" dirty="0"/>
              <a:t>:  UNA  INTERNA,  DE  TACTE  SUAU,  QUÉ  TÉ  LA  FUNCIÓ  DE  PROTEGIR   L’ANIMAL  DE  LA  </a:t>
            </a:r>
            <a:r>
              <a:rPr lang="ca-ES" sz="1600" b="1" dirty="0"/>
              <a:t>TEMPERATURA  AMBIENTAL</a:t>
            </a:r>
            <a:r>
              <a:rPr lang="ca-ES" sz="1600" dirty="0"/>
              <a:t>,   I  UNA  ALTRA  EXTERNA,  MÉS  DURA,  QUE  EL  PROTEGEIX  DE  </a:t>
            </a:r>
            <a:r>
              <a:rPr lang="ca-ES" sz="1600" b="1" dirty="0"/>
              <a:t>LA  PLUJA  O  LA  NEU  I  DE  LA  BRUTÍCIA.  </a:t>
            </a:r>
          </a:p>
          <a:p>
            <a:pPr algn="just"/>
            <a:endParaRPr lang="ca-ES" sz="1000" dirty="0"/>
          </a:p>
          <a:p>
            <a:pPr algn="just"/>
            <a:r>
              <a:rPr lang="ca-ES" sz="1600" b="1" dirty="0"/>
              <a:t>EL  PELATGE  EXTERN  </a:t>
            </a:r>
            <a:r>
              <a:rPr lang="ca-ES" sz="1600" dirty="0"/>
              <a:t>POT  SER  DE  </a:t>
            </a:r>
            <a:r>
              <a:rPr lang="ca-ES" sz="1600" b="1" dirty="0"/>
              <a:t>DIFERENTS  COLORS  </a:t>
            </a:r>
            <a:r>
              <a:rPr lang="ca-ES" sz="1600" dirty="0"/>
              <a:t>DEPENENT  DE  LA  CLASSE  DE  LLOP  I  EL  LLOC  ON  VISQUI.  AIXÍ,  PODEM   VEURE  LLOPS  AMB  UN  </a:t>
            </a:r>
            <a:r>
              <a:rPr lang="ca-ES" sz="1600" b="1" dirty="0"/>
              <a:t>PELATGE  GRIS,  BLANC,  NEGRE,  MARRÓ,  VERMELLÓS  O  UN  CONJUNT  D’AQUESTES  TONALITATS</a:t>
            </a:r>
            <a:r>
              <a:rPr lang="ca-ES" sz="1600" dirty="0"/>
              <a:t>.  EN  ELS  LOCS   ON  FA  MÉS  FRED,  LA  QUANTITAT  DE  PÈL  SERÀ  MÉS  GRAN  I  EN  ELS  LLOCS  MÉS  CALUROSOS,  EL  PELATGE  NO  SERÀ  TAN  ESPÈS.</a:t>
            </a:r>
          </a:p>
          <a:p>
            <a:pPr algn="just"/>
            <a:endParaRPr lang="ca-ES" sz="1000" dirty="0"/>
          </a:p>
          <a:p>
            <a:pPr algn="just"/>
            <a:r>
              <a:rPr lang="ca-ES" sz="1600" dirty="0"/>
              <a:t>EL  COLOR  DEL  SEU  PELATGE  EXTERN  LI  SERVEIX  TAMBÉ  PER  CAMUFLAR-SE.</a:t>
            </a:r>
          </a:p>
        </p:txBody>
      </p:sp>
      <p:sp>
        <p:nvSpPr>
          <p:cNvPr id="8" name="2 CuadroTexto">
            <a:extLst>
              <a:ext uri="{FF2B5EF4-FFF2-40B4-BE49-F238E27FC236}">
                <a16:creationId xmlns:a16="http://schemas.microsoft.com/office/drawing/2014/main" id="{38B75B19-A36D-42C5-A76A-38FC4D1BE380}"/>
              </a:ext>
            </a:extLst>
          </p:cNvPr>
          <p:cNvSpPr txBox="1"/>
          <p:nvPr/>
        </p:nvSpPr>
        <p:spPr>
          <a:xfrm>
            <a:off x="419471" y="553973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/>
              <a:t>COM  SÓN  PER  FORA?  EL  SEU  PELATGE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4CAF474-4805-4DA5-B5BC-C70763E7AF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89" t="6378" r="2098" b="16319"/>
          <a:stretch/>
        </p:blipFill>
        <p:spPr bwMode="auto">
          <a:xfrm>
            <a:off x="6876256" y="207941"/>
            <a:ext cx="2068860" cy="502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20AFC0-3D84-47F6-BB39-ED17A01652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38"/>
          <a:stretch/>
        </p:blipFill>
        <p:spPr>
          <a:xfrm>
            <a:off x="5681262" y="2132856"/>
            <a:ext cx="3462738" cy="309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937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170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Pilar López</dc:creator>
  <cp:lastModifiedBy>Pilar López</cp:lastModifiedBy>
  <cp:revision>41</cp:revision>
  <dcterms:created xsi:type="dcterms:W3CDTF">2020-10-24T17:22:59Z</dcterms:created>
  <dcterms:modified xsi:type="dcterms:W3CDTF">2021-01-08T10:56:40Z</dcterms:modified>
</cp:coreProperties>
</file>