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F18B3-1585-49EC-B048-6B78C6182A6F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1504B-5A08-4B8A-A98F-D8CD6BE20BF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5738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75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3436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4182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445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905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9902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6316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2925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638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996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02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3990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1364" y="729815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/>
              <a:t>COM  SÓN  PER  FORA?  CARACTERÍSTIQUES GENERALS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89" t="6378" r="2098" b="16319"/>
          <a:stretch/>
        </p:blipFill>
        <p:spPr bwMode="auto">
          <a:xfrm>
            <a:off x="6747440" y="260648"/>
            <a:ext cx="2068860" cy="502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3CC71-67F0-4934-AAEF-E486AA695498}"/>
              </a:ext>
            </a:extLst>
          </p:cNvPr>
          <p:cNvSpPr txBox="1"/>
          <p:nvPr/>
        </p:nvSpPr>
        <p:spPr>
          <a:xfrm>
            <a:off x="193596" y="1335283"/>
            <a:ext cx="8820472" cy="7178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1500" dirty="0"/>
              <a:t>EL  LLOP  ÉS  UN  ANIMAL  </a:t>
            </a:r>
            <a:r>
              <a:rPr lang="ca-ES" sz="1500" b="1" dirty="0"/>
              <a:t>MAMÍFER  CARNÍVOR  </a:t>
            </a:r>
            <a:r>
              <a:rPr lang="ca-ES" sz="1500" dirty="0"/>
              <a:t>QUE  PERTANY  A  LA  </a:t>
            </a:r>
            <a:r>
              <a:rPr lang="ca-ES" sz="1500" b="1" dirty="0"/>
              <a:t>FAMÍLIA  DELS  CÀNIDS  </a:t>
            </a:r>
            <a:r>
              <a:rPr lang="ca-ES" sz="1500" dirty="0"/>
              <a:t>(</a:t>
            </a:r>
            <a:r>
              <a:rPr lang="ca-ES" sz="1500" i="1" dirty="0"/>
              <a:t>CANIS LUPUS).</a:t>
            </a:r>
          </a:p>
          <a:p>
            <a:pPr algn="just"/>
            <a:r>
              <a:rPr lang="ca-ES" sz="1500" dirty="0"/>
              <a:t>LES  SEVES  PRINCIPALS  CARACTERÍSTIQUES  SÓN:</a:t>
            </a:r>
          </a:p>
          <a:p>
            <a:pPr algn="just"/>
            <a:endParaRPr lang="ca-ES" sz="105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TÉ UN PELATGE  </a:t>
            </a:r>
            <a:r>
              <a:rPr lang="ca-ES" sz="1500" dirty="0"/>
              <a:t>ESPÈS  I  DUR,  QUE  POT  SER  GRIS, BLANC,  NEGRE, MARRÓ  O  VERMELLÓS. 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LA  CUA  </a:t>
            </a:r>
            <a:r>
              <a:rPr lang="ca-ES" sz="1500" dirty="0"/>
              <a:t>ÉS  PELUDA,  GROSSA  I  CAIGUDA.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ELS  SEUS  ULLS  </a:t>
            </a:r>
            <a:r>
              <a:rPr lang="ca-ES" sz="1500" dirty="0"/>
              <a:t>TENEN  FORMA  AMETLLADA,  I  PODEN  SER  DE  COLOR  MARRÓ,  GROC  O  TARONJAT.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LES  SEVES  ORELLES   </a:t>
            </a:r>
            <a:r>
              <a:rPr lang="ca-ES" sz="1500" dirty="0"/>
              <a:t>SÓN  CURTES,   DE  FORMA  TRIANGULAR  I  ALÇADES.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sv-SE" sz="1500" b="1" dirty="0"/>
              <a:t>TÉ  UNA  MANDÍBULA  MOLT  FORTA</a:t>
            </a:r>
            <a:r>
              <a:rPr lang="sv-SE" sz="1500" dirty="0"/>
              <a:t>,  AMB  </a:t>
            </a:r>
            <a:r>
              <a:rPr lang="sv-SE" sz="1500" b="1" dirty="0"/>
              <a:t>DENTS  GRANS  I  ESMOLADES.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TÉ  UN  PIT  ESTRET  I  UNA  POTENT   MUSCULATURA  </a:t>
            </a:r>
            <a:r>
              <a:rPr lang="ca-ES" sz="1500" dirty="0"/>
              <a:t>QUE  LI  PERMETEN  MOURE’S  DE  FORMA  MOT  EFICIENT.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POT  CAMINAR  MOLT </a:t>
            </a:r>
            <a:r>
              <a:rPr lang="ca-ES" sz="1500" dirty="0"/>
              <a:t>AL  LLARG  DEL  DIA,  TROTANT  A  UNA   VELOCITAT  DE  10 KM/H,  I  POT  ARRIBAR  FINS  A  65  KM/H  EN  UNA  PERSECUCIÓ. CORRENT  POT  FER  SALTS  DE  5  M.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TÉ  QUATRE  POTES  MOLT  FORTES  QUE  ESTAN  ADAPTADES  PER  CAMINAR  EN  DIFERENTS  TERRENYS</a:t>
            </a:r>
            <a:r>
              <a:rPr lang="ca-ES" sz="1500" dirty="0"/>
              <a:t>. 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LES  POTES  </a:t>
            </a:r>
            <a:r>
              <a:rPr lang="ca-ES" sz="1500" dirty="0"/>
              <a:t>DE  DAVANT  SÓN  MÉS  LLARGUES  QUE  LES  DE  DARRERE. A  LES  POTES  DEL  DAVANT  TÉ  CINC  DITS  I  A  LES  DE  DARRERE,  NOMÉS  QUATRE. ENTRE  CADA  DIT  HI  HA  UNA  PETITA  MEMBRANA  QUE  LI  PERMET  MOURE’S  PER  LA  NEU. 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ELS  COIXINETS  </a:t>
            </a:r>
            <a:r>
              <a:rPr lang="ca-ES" sz="1500" dirty="0"/>
              <a:t>QUE  TÉ  A  LA  BASE  DE  LES  POTES  SÓN  MOLT  GRUIXUTS  JA  QUE  RECOLZEN  TOT  EL  SEU  PES  SOBRE  ELS  DITS  QUAN  ES  DESPLACEN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dirty="0"/>
              <a:t>POT  ARRIBAR  A  </a:t>
            </a:r>
            <a:r>
              <a:rPr lang="ca-ES" sz="1500" b="1" dirty="0"/>
              <a:t>PESAR  ENTRE  30  i  80  KILOS</a:t>
            </a:r>
            <a:r>
              <a:rPr lang="ca-ES" sz="1500" dirty="0"/>
              <a:t>,  DEPENENT  DE  LA  RAÇA  DE  LLOP.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dirty="0"/>
              <a:t>POT  </a:t>
            </a:r>
            <a:r>
              <a:rPr lang="ca-ES" sz="1500" b="1" dirty="0"/>
              <a:t>MESURAR  ENTRE 130 i 200 CM  </a:t>
            </a:r>
            <a:r>
              <a:rPr lang="ca-ES" sz="1500" dirty="0"/>
              <a:t>DES  DEL  MUSELL  FINS  A  LA CUA.  I  TENIR  </a:t>
            </a:r>
            <a:r>
              <a:rPr lang="ca-ES" sz="1500" b="1" dirty="0"/>
              <a:t>UNA  ALÇADA  ENTRE  66  i  81  CM.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sz="1500" b="1" dirty="0"/>
              <a:t>POT  VIURE  ENTRE  6  i  8  ANYS  (EN  LLIBERTAT).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a-ES" sz="15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a-ES" sz="1500" dirty="0"/>
          </a:p>
          <a:p>
            <a:pPr algn="just"/>
            <a:endParaRPr lang="ca-ES" sz="1500" dirty="0"/>
          </a:p>
          <a:p>
            <a:pPr algn="just"/>
            <a:endParaRPr lang="ca-ES" sz="1500" dirty="0"/>
          </a:p>
          <a:p>
            <a:pPr algn="just"/>
            <a:endParaRPr lang="ca-ES" sz="1500" dirty="0"/>
          </a:p>
          <a:p>
            <a:pPr algn="just"/>
            <a:endParaRPr lang="ca-ES" sz="1500" dirty="0"/>
          </a:p>
          <a:p>
            <a:pPr algn="just"/>
            <a:endParaRPr lang="ca-ES" sz="1500" dirty="0"/>
          </a:p>
        </p:txBody>
      </p:sp>
    </p:spTree>
    <p:extLst>
      <p:ext uri="{BB962C8B-B14F-4D97-AF65-F5344CB8AC3E}">
        <p14:creationId xmlns:p14="http://schemas.microsoft.com/office/powerpoint/2010/main" val="1504382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296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Pilar López</dc:creator>
  <cp:lastModifiedBy>Pilar López</cp:lastModifiedBy>
  <cp:revision>40</cp:revision>
  <dcterms:created xsi:type="dcterms:W3CDTF">2020-10-24T17:22:59Z</dcterms:created>
  <dcterms:modified xsi:type="dcterms:W3CDTF">2021-01-08T11:36:54Z</dcterms:modified>
</cp:coreProperties>
</file>