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3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0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78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5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88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6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64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3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56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14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4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1F3C-F604-3243-AA4F-0BF079C13C07}" type="datetimeFigureOut">
              <a:rPr lang="es-ES" smtClean="0"/>
              <a:t>7/6/16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9AB5-4E6A-9C47-B6B2-A4D52EF8466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3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3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FRASES FETES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 smtClean="0"/>
              <a:t>Classe 5è B       </a:t>
            </a:r>
          </a:p>
          <a:p>
            <a:pPr marL="114300" indent="0">
              <a:buNone/>
            </a:pPr>
            <a:r>
              <a:rPr lang="es-ES" dirty="0" err="1" smtClean="0"/>
              <a:t>Escola</a:t>
            </a:r>
            <a:r>
              <a:rPr lang="es-ES" dirty="0" smtClean="0"/>
              <a:t> Salvador </a:t>
            </a:r>
            <a:r>
              <a:rPr lang="es-ES" dirty="0" err="1" smtClean="0"/>
              <a:t>Espriu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2556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5216875"/>
            <a:ext cx="7244736" cy="401714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181" y="1611086"/>
            <a:ext cx="3836305" cy="13327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2400" dirty="0" smtClean="0"/>
              <a:t>ATIBORRAR</a:t>
            </a:r>
            <a:r>
              <a:rPr lang="es-ES" sz="2400" dirty="0"/>
              <a:t>-SE COM UN LLADRE</a:t>
            </a:r>
            <a:br>
              <a:rPr lang="es-ES" sz="2400" dirty="0"/>
            </a:b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98549" y="6262035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Pau Piquer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008659" y="5690188"/>
            <a:ext cx="572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En </a:t>
            </a:r>
            <a:r>
              <a:rPr lang="es-ES" sz="1400" dirty="0" err="1" smtClean="0">
                <a:solidFill>
                  <a:srgbClr val="FF0000"/>
                </a:solidFill>
              </a:rPr>
              <a:t>aquell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convit</a:t>
            </a:r>
            <a:r>
              <a:rPr lang="es-ES" sz="1400" dirty="0" smtClean="0">
                <a:solidFill>
                  <a:srgbClr val="FF0000"/>
                </a:solidFill>
              </a:rPr>
              <a:t> es va atiborrar </a:t>
            </a:r>
            <a:r>
              <a:rPr lang="es-ES" sz="1400" dirty="0" err="1" smtClean="0">
                <a:solidFill>
                  <a:srgbClr val="FF0000"/>
                </a:solidFill>
              </a:rPr>
              <a:t>com</a:t>
            </a:r>
            <a:r>
              <a:rPr lang="es-ES" sz="1400" dirty="0" smtClean="0">
                <a:solidFill>
                  <a:srgbClr val="FF0000"/>
                </a:solidFill>
              </a:rPr>
              <a:t> un lladre 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08659" y="5175391"/>
            <a:ext cx="286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M</a:t>
            </a:r>
            <a:r>
              <a:rPr lang="es-ES" dirty="0" err="1" smtClean="0"/>
              <a:t>enjar</a:t>
            </a:r>
            <a:r>
              <a:rPr lang="es-ES" dirty="0" smtClean="0"/>
              <a:t> </a:t>
            </a:r>
            <a:r>
              <a:rPr lang="es-ES" dirty="0" err="1"/>
              <a:t>molt,més</a:t>
            </a:r>
            <a:r>
              <a:rPr lang="es-ES" dirty="0"/>
              <a:t> del normal</a:t>
            </a:r>
          </a:p>
        </p:txBody>
      </p:sp>
      <p:pic>
        <p:nvPicPr>
          <p:cNvPr id="33794" name="Picture 2" descr="C:\Users\ARGO\Desktop\14569667-hombre-gordo-comiendo-hamburguesa-sentado-en-la-buta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90" y="308521"/>
            <a:ext cx="3349625" cy="411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5828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6289" y="5776300"/>
            <a:ext cx="7244736" cy="613615"/>
          </a:xfrm>
        </p:spPr>
        <p:txBody>
          <a:bodyPr>
            <a:normAutofit fontScale="25000" lnSpcReduction="20000"/>
          </a:bodyPr>
          <a:lstStyle/>
          <a:p>
            <a:r>
              <a:rPr lang="es-ES" sz="7200" dirty="0" err="1">
                <a:solidFill>
                  <a:schemeClr val="tx1"/>
                </a:solidFill>
              </a:rPr>
              <a:t>Anar</a:t>
            </a:r>
            <a:r>
              <a:rPr lang="es-ES" sz="7200" dirty="0">
                <a:solidFill>
                  <a:schemeClr val="tx1"/>
                </a:solidFill>
              </a:rPr>
              <a:t> </a:t>
            </a:r>
            <a:r>
              <a:rPr lang="es-ES" sz="7200" dirty="0" err="1">
                <a:solidFill>
                  <a:schemeClr val="tx1"/>
                </a:solidFill>
              </a:rPr>
              <a:t>molt</a:t>
            </a:r>
            <a:r>
              <a:rPr lang="es-ES" sz="7200" dirty="0">
                <a:solidFill>
                  <a:schemeClr val="tx1"/>
                </a:solidFill>
              </a:rPr>
              <a:t> </a:t>
            </a:r>
            <a:r>
              <a:rPr lang="es-ES" sz="7200" dirty="0" err="1">
                <a:solidFill>
                  <a:schemeClr val="tx1"/>
                </a:solidFill>
              </a:rPr>
              <a:t>elegant</a:t>
            </a:r>
            <a:r>
              <a:rPr lang="es-ES" sz="7200" dirty="0">
                <a:solidFill>
                  <a:schemeClr val="tx1"/>
                </a:solidFill>
              </a:rPr>
              <a:t> o </a:t>
            </a:r>
            <a:r>
              <a:rPr lang="es-ES" sz="7200" dirty="0" err="1">
                <a:solidFill>
                  <a:schemeClr val="tx1"/>
                </a:solidFill>
              </a:rPr>
              <a:t>molt</a:t>
            </a:r>
            <a:r>
              <a:rPr lang="es-ES" sz="7200" dirty="0">
                <a:solidFill>
                  <a:schemeClr val="tx1"/>
                </a:solidFill>
              </a:rPr>
              <a:t> </a:t>
            </a:r>
            <a:r>
              <a:rPr lang="es-ES" sz="7200" dirty="0" smtClean="0">
                <a:solidFill>
                  <a:schemeClr val="tx1"/>
                </a:solidFill>
              </a:rPr>
              <a:t>Maco    </a:t>
            </a:r>
            <a:endParaRPr lang="es-ES" sz="7200" dirty="0">
              <a:solidFill>
                <a:schemeClr val="tx1"/>
              </a:solidFill>
            </a:endParaRPr>
          </a:p>
          <a:p>
            <a:r>
              <a:rPr lang="es-ES" sz="7200" dirty="0"/>
              <a:t>    maco.</a:t>
            </a: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6289" y="6389915"/>
            <a:ext cx="7328514" cy="191400"/>
          </a:xfrm>
        </p:spPr>
        <p:txBody>
          <a:bodyPr>
            <a:noAutofit/>
          </a:bodyPr>
          <a:lstStyle/>
          <a:p>
            <a:r>
              <a:rPr lang="es-ES" sz="1600" cap="none" dirty="0">
                <a:solidFill>
                  <a:srgbClr val="FF0000"/>
                </a:solidFill>
              </a:rPr>
              <a:t>A</a:t>
            </a:r>
            <a:r>
              <a:rPr lang="es-ES" sz="1600" cap="none" dirty="0" smtClean="0">
                <a:solidFill>
                  <a:srgbClr val="FF0000"/>
                </a:solidFill>
              </a:rPr>
              <a:t> la </a:t>
            </a:r>
            <a:r>
              <a:rPr lang="es-ES" sz="1600" cap="none" dirty="0" err="1" smtClean="0">
                <a:solidFill>
                  <a:srgbClr val="FF0000"/>
                </a:solidFill>
              </a:rPr>
              <a:t>festa</a:t>
            </a:r>
            <a:r>
              <a:rPr lang="es-ES" sz="1600" cap="none" dirty="0" smtClean="0">
                <a:solidFill>
                  <a:srgbClr val="FF0000"/>
                </a:solidFill>
              </a:rPr>
              <a:t> </a:t>
            </a:r>
            <a:r>
              <a:rPr lang="es-ES" sz="1600" cap="none" dirty="0" err="1" smtClean="0">
                <a:solidFill>
                  <a:srgbClr val="FF0000"/>
                </a:solidFill>
              </a:rPr>
              <a:t>anava</a:t>
            </a:r>
            <a:r>
              <a:rPr lang="es-ES" sz="1600" cap="none" dirty="0" smtClean="0">
                <a:solidFill>
                  <a:srgbClr val="FF0000"/>
                </a:solidFill>
              </a:rPr>
              <a:t> de </a:t>
            </a:r>
            <a:r>
              <a:rPr lang="es-ES" sz="1600" cap="none" dirty="0" err="1" smtClean="0">
                <a:solidFill>
                  <a:srgbClr val="FF0000"/>
                </a:solidFill>
              </a:rPr>
              <a:t>vint</a:t>
            </a:r>
            <a:r>
              <a:rPr lang="es-ES" sz="1600" cap="none" dirty="0" smtClean="0">
                <a:solidFill>
                  <a:srgbClr val="FF0000"/>
                </a:solidFill>
              </a:rPr>
              <a:t>-i-un </a:t>
            </a:r>
            <a:r>
              <a:rPr lang="es-ES" sz="1600" cap="none" dirty="0" err="1" smtClean="0">
                <a:solidFill>
                  <a:srgbClr val="FF0000"/>
                </a:solidFill>
              </a:rPr>
              <a:t>botons</a:t>
            </a:r>
            <a:endParaRPr lang="es-ES" sz="1600" cap="none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50169" y="394031"/>
            <a:ext cx="5560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3366FF"/>
                </a:solidFill>
              </a:rPr>
              <a:t>ANAR DE VINT-I-UN BOTONS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18253"/>
              </p:ext>
            </p:extLst>
          </p:nvPr>
        </p:nvGraphicFramePr>
        <p:xfrm>
          <a:off x="1446440" y="1083514"/>
          <a:ext cx="5502274" cy="429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o" r:id="rId3" imgW="3657465" imgH="4762325" progId="Word.Document.12">
                  <p:embed/>
                </p:oleObj>
              </mc:Choice>
              <mc:Fallback>
                <p:oleObj name="Documento" r:id="rId3" imgW="3657465" imgH="47623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40" y="1083514"/>
                        <a:ext cx="5502274" cy="4294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487149" y="635971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Lucia Muñoz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3323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idx="1"/>
          </p:nvPr>
        </p:nvSpPr>
        <p:spPr>
          <a:xfrm>
            <a:off x="720433" y="1401196"/>
            <a:ext cx="7675043" cy="3373619"/>
          </a:xfrm>
        </p:spPr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 rot="21144084">
            <a:off x="1020245" y="7618319"/>
            <a:ext cx="7244736" cy="40171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72511" y="469039"/>
            <a:ext cx="7328514" cy="52304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rgbClr val="3366FF"/>
                </a:solidFill>
              </a:rPr>
              <a:t>AGAFAR </a:t>
            </a:r>
            <a:r>
              <a:rPr lang="es-ES" b="1" dirty="0">
                <a:solidFill>
                  <a:srgbClr val="3366FF"/>
                </a:solidFill>
              </a:rPr>
              <a:t>AMB ELS PIXATS AL VENTRE</a:t>
            </a:r>
            <a:r>
              <a:rPr lang="es-ES" dirty="0">
                <a:solidFill>
                  <a:srgbClr val="3366FF"/>
                </a:solidFill>
              </a:rPr>
              <a:t/>
            </a:r>
            <a:br>
              <a:rPr lang="es-ES" dirty="0">
                <a:solidFill>
                  <a:srgbClr val="3366FF"/>
                </a:solidFill>
              </a:rPr>
            </a:br>
            <a:endParaRPr lang="es-ES" dirty="0">
              <a:solidFill>
                <a:srgbClr val="3366FF"/>
              </a:solidFill>
            </a:endParaRPr>
          </a:p>
        </p:txBody>
      </p:sp>
      <p:pic>
        <p:nvPicPr>
          <p:cNvPr id="5" name="Imagen 4" descr="http://www.revistacambrils.com/imatges/2009/5/ditamai2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32" y="992081"/>
            <a:ext cx="7611543" cy="357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838214" y="5300920"/>
            <a:ext cx="7417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Agafar desprevingut quan et diuen </a:t>
            </a:r>
            <a:r>
              <a:rPr lang="ca-ES" dirty="0" smtClean="0"/>
              <a:t>quelcom i no </a:t>
            </a:r>
            <a:r>
              <a:rPr lang="ca-ES" dirty="0"/>
              <a:t>pots gairebé reaccionar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985000" y="6161315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Sergi </a:t>
            </a:r>
            <a:r>
              <a:rPr lang="es-ES" sz="1200" dirty="0" err="1" smtClean="0"/>
              <a:t>Llaveria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3631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6289" y="5736547"/>
            <a:ext cx="7244736" cy="401714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En </a:t>
            </a:r>
            <a:r>
              <a:rPr lang="es-ES" dirty="0" err="1">
                <a:solidFill>
                  <a:srgbClr val="FF0000"/>
                </a:solidFill>
              </a:rPr>
              <a:t>Homer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sempre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s’estÀ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gratant</a:t>
            </a:r>
            <a:r>
              <a:rPr lang="es-ES" dirty="0">
                <a:solidFill>
                  <a:srgbClr val="FF0000"/>
                </a:solidFill>
              </a:rPr>
              <a:t> la </a:t>
            </a:r>
            <a:r>
              <a:rPr lang="es-ES" dirty="0" err="1">
                <a:solidFill>
                  <a:srgbClr val="FF0000"/>
                </a:solidFill>
              </a:rPr>
              <a:t>panxa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72511" y="5123655"/>
            <a:ext cx="7328514" cy="52304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Estar </a:t>
            </a:r>
            <a:r>
              <a:rPr lang="es-ES" dirty="0" err="1">
                <a:solidFill>
                  <a:schemeClr val="tx1"/>
                </a:solidFill>
              </a:rPr>
              <a:t>sense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fer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 descr="http://3.bp.blogspot.com/-DIRDdp5Th-U/UIdDlQtjwsI/AAAAAAAAeoY/_U6CNtbRKSM/s1600/yo+no+soy+va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90" y="819954"/>
            <a:ext cx="2530475" cy="3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4044401" y="1583019"/>
            <a:ext cx="3819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366FF"/>
                </a:solidFill>
              </a:rPr>
              <a:t>GRATAR-SE LA PANXA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621404" y="6333269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Sergi </a:t>
            </a:r>
            <a:r>
              <a:rPr lang="es-ES" sz="1200" dirty="0" err="1" smtClean="0"/>
              <a:t>Llaveria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04561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5216875"/>
            <a:ext cx="7244736" cy="401714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181" y="1393031"/>
            <a:ext cx="3836305" cy="155075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2800" b="1" dirty="0" err="1">
                <a:solidFill>
                  <a:schemeClr val="bg1"/>
                </a:solidFill>
              </a:rPr>
              <a:t>Treure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foc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pels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queixals</a:t>
            </a:r>
            <a:r>
              <a:rPr lang="es-ES" sz="2800" b="1" dirty="0">
                <a:solidFill>
                  <a:schemeClr val="bg1"/>
                </a:solidFill>
              </a:rPr>
              <a:t/>
            </a:r>
            <a:br>
              <a:rPr lang="es-ES" sz="2800" b="1" dirty="0">
                <a:solidFill>
                  <a:schemeClr val="bg1"/>
                </a:solidFill>
              </a:rPr>
            </a:b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5197561"/>
            <a:ext cx="509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98549" y="6262035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</a:t>
            </a:r>
            <a:r>
              <a:rPr lang="es-ES" sz="1200" dirty="0" err="1" smtClean="0"/>
              <a:t>Xinyue</a:t>
            </a:r>
            <a:r>
              <a:rPr lang="es-ES" sz="1200" dirty="0" smtClean="0"/>
              <a:t> </a:t>
            </a:r>
            <a:r>
              <a:rPr lang="es-ES" sz="1200" dirty="0" err="1" smtClean="0"/>
              <a:t>Chen</a:t>
            </a:r>
            <a:endParaRPr lang="es-ES" sz="1200" dirty="0"/>
          </a:p>
        </p:txBody>
      </p:sp>
      <p:pic>
        <p:nvPicPr>
          <p:cNvPr id="9" name="Imagen 8" descr="http://blocs.xtec.cat/llcat2nbjoanaustria/files/2011/11/verborre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01" y="1581779"/>
            <a:ext cx="3456676" cy="29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1733502" y="5618590"/>
            <a:ext cx="597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Després</a:t>
            </a:r>
            <a:r>
              <a:rPr lang="es-ES" dirty="0" smtClean="0">
                <a:solidFill>
                  <a:srgbClr val="FF0000"/>
                </a:solidFill>
              </a:rPr>
              <a:t> del que li van </a:t>
            </a:r>
            <a:r>
              <a:rPr lang="es-ES" dirty="0" err="1" smtClean="0">
                <a:solidFill>
                  <a:srgbClr val="FF0000"/>
                </a:solidFill>
              </a:rPr>
              <a:t>fer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 err="1" smtClean="0">
                <a:solidFill>
                  <a:srgbClr val="FF0000"/>
                </a:solidFill>
              </a:rPr>
              <a:t>treia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foc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pels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queixals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3" name="Imagen 12" descr="C:\Users\MYPC\AppData\Local\Temp\SGPicFaceTpBq\3188\002B3EF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5" y="297656"/>
            <a:ext cx="3349332" cy="4405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2570067" y="5197561"/>
            <a:ext cx="19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Estar </a:t>
            </a:r>
            <a:r>
              <a:rPr lang="es-ES" b="1" dirty="0" err="1"/>
              <a:t>molt</a:t>
            </a:r>
            <a:r>
              <a:rPr lang="es-ES" b="1" dirty="0"/>
              <a:t> </a:t>
            </a:r>
            <a:r>
              <a:rPr lang="es-ES" b="1" dirty="0" err="1"/>
              <a:t>enfadat</a:t>
            </a:r>
            <a:r>
              <a:rPr lang="es-E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00526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6289" y="5736132"/>
            <a:ext cx="7244736" cy="401714"/>
          </a:xfrm>
        </p:spPr>
        <p:txBody>
          <a:bodyPr>
            <a:noAutofit/>
          </a:bodyPr>
          <a:lstStyle/>
          <a:p>
            <a:r>
              <a:rPr lang="ca-ES" sz="1400" cap="none" dirty="0">
                <a:solidFill>
                  <a:srgbClr val="FF0000"/>
                </a:solidFill>
              </a:rPr>
              <a:t>E</a:t>
            </a:r>
            <a:r>
              <a:rPr lang="ca-ES" sz="1400" cap="none" dirty="0" smtClean="0">
                <a:solidFill>
                  <a:srgbClr val="FF0000"/>
                </a:solidFill>
              </a:rPr>
              <a:t>l meu amic dorm sempre com un tronc.</a:t>
            </a:r>
            <a:endParaRPr lang="es-ES" sz="1400" cap="none" dirty="0" smtClean="0">
              <a:solidFill>
                <a:srgbClr val="FF0000"/>
              </a:solidFill>
            </a:endParaRPr>
          </a:p>
          <a:p>
            <a:endParaRPr lang="es-ES" sz="1400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25454" y="722707"/>
            <a:ext cx="7328514" cy="523043"/>
          </a:xfrm>
        </p:spPr>
        <p:txBody>
          <a:bodyPr>
            <a:noAutofit/>
          </a:bodyPr>
          <a:lstStyle/>
          <a:p>
            <a:r>
              <a:rPr lang="ca-ES" sz="2400" dirty="0">
                <a:solidFill>
                  <a:srgbClr val="3366FF"/>
                </a:solidFill>
              </a:rPr>
              <a:t>DORMIR COM UN TRONC</a:t>
            </a:r>
            <a:r>
              <a:rPr lang="es-ES" sz="2400" dirty="0">
                <a:solidFill>
                  <a:srgbClr val="3366FF"/>
                </a:solidFill>
              </a:rPr>
              <a:t/>
            </a:r>
            <a:br>
              <a:rPr lang="es-ES" sz="2400" dirty="0">
                <a:solidFill>
                  <a:srgbClr val="3366FF"/>
                </a:solidFill>
              </a:rPr>
            </a:br>
            <a:endParaRPr lang="es-ES" sz="2400" dirty="0">
              <a:solidFill>
                <a:srgbClr val="3366FF"/>
              </a:solidFill>
            </a:endParaRPr>
          </a:p>
        </p:txBody>
      </p:sp>
      <p:pic>
        <p:nvPicPr>
          <p:cNvPr id="5" name="Imagen 4" descr="http://previews.123rf.com/images/yeletkeshet/yeletkeshet1211/yeletkeshet121100190/16511409-Hombre-feliz-mirando-durmiendo-en-su-cama-Foto-de-archi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013" y="1245749"/>
            <a:ext cx="3806946" cy="349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1996476" y="507133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Persona que dorm molt profundament.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507679" y="6340850"/>
            <a:ext cx="118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Adrian</a:t>
            </a:r>
            <a:r>
              <a:rPr lang="es-ES" sz="1200" dirty="0" smtClean="0"/>
              <a:t> Valverde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943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i="1" cap="none" dirty="0" smtClean="0">
                <a:solidFill>
                  <a:srgbClr val="FF0000"/>
                </a:solidFill>
              </a:rPr>
              <a:t> </a:t>
            </a:r>
            <a:r>
              <a:rPr lang="es-ES" i="1" cap="none" dirty="0" err="1">
                <a:solidFill>
                  <a:srgbClr val="FF0000"/>
                </a:solidFill>
              </a:rPr>
              <a:t>F</a:t>
            </a:r>
            <a:r>
              <a:rPr lang="es-ES" i="1" cap="none" dirty="0" err="1" smtClean="0">
                <a:solidFill>
                  <a:srgbClr val="FF0000"/>
                </a:solidFill>
              </a:rPr>
              <a:t>em</a:t>
            </a:r>
            <a:r>
              <a:rPr lang="es-ES" i="1" cap="none" dirty="0" smtClean="0">
                <a:solidFill>
                  <a:srgbClr val="FF0000"/>
                </a:solidFill>
              </a:rPr>
              <a:t> una partida de </a:t>
            </a:r>
            <a:r>
              <a:rPr lang="es-ES" i="1" cap="none" dirty="0" err="1" smtClean="0">
                <a:solidFill>
                  <a:srgbClr val="FF0000"/>
                </a:solidFill>
              </a:rPr>
              <a:t>l’oca</a:t>
            </a:r>
            <a:r>
              <a:rPr lang="es-ES" i="1" cap="none" dirty="0" smtClean="0">
                <a:solidFill>
                  <a:srgbClr val="FF0000"/>
                </a:solidFill>
              </a:rPr>
              <a:t> per matar el </a:t>
            </a:r>
            <a:r>
              <a:rPr lang="es-ES" i="1" cap="none" dirty="0" err="1" smtClean="0">
                <a:solidFill>
                  <a:srgbClr val="FF0000"/>
                </a:solidFill>
              </a:rPr>
              <a:t>temps</a:t>
            </a:r>
            <a:r>
              <a:rPr lang="es-ES" i="1" cap="none" dirty="0" smtClean="0">
                <a:solidFill>
                  <a:srgbClr val="FF0000"/>
                </a:solidFill>
              </a:rPr>
              <a:t>? </a:t>
            </a:r>
            <a:endParaRPr lang="es-ES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600" cap="none" dirty="0" err="1"/>
              <a:t>F</a:t>
            </a:r>
            <a:r>
              <a:rPr lang="es-ES" sz="1600" cap="none" dirty="0" err="1" smtClean="0"/>
              <a:t>er</a:t>
            </a:r>
            <a:r>
              <a:rPr lang="es-ES" sz="1600" cap="none" dirty="0" smtClean="0"/>
              <a:t> alguna cosa </a:t>
            </a:r>
            <a:r>
              <a:rPr lang="es-ES" sz="1600" cap="none" dirty="0" err="1" smtClean="0"/>
              <a:t>durant</a:t>
            </a:r>
            <a:r>
              <a:rPr lang="es-ES" sz="1600" cap="none" dirty="0" smtClean="0"/>
              <a:t> una </a:t>
            </a:r>
            <a:r>
              <a:rPr lang="es-ES" sz="1600" cap="none" dirty="0" err="1" smtClean="0"/>
              <a:t>estona</a:t>
            </a:r>
            <a:r>
              <a:rPr lang="es-ES" sz="1600" cap="none" dirty="0" smtClean="0"/>
              <a:t> per </a:t>
            </a:r>
            <a:r>
              <a:rPr lang="es-ES" sz="1600" cap="none" dirty="0" err="1" smtClean="0"/>
              <a:t>passar</a:t>
            </a:r>
            <a:r>
              <a:rPr lang="es-ES" sz="1600" cap="none" dirty="0" smtClean="0"/>
              <a:t> el </a:t>
            </a:r>
            <a:r>
              <a:rPr lang="es-ES" sz="1600" cap="none" dirty="0" err="1" smtClean="0"/>
              <a:t>temps</a:t>
            </a:r>
            <a:endParaRPr lang="es-ES" sz="1600" cap="none" dirty="0"/>
          </a:p>
        </p:txBody>
      </p:sp>
      <p:pic>
        <p:nvPicPr>
          <p:cNvPr id="5" name="Imagen 4" descr="http://i40.tinypic.com/51zr5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977" y="830240"/>
            <a:ext cx="3341768" cy="359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5700340" y="1495744"/>
            <a:ext cx="284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solidFill>
                  <a:srgbClr val="3366FF"/>
                </a:solidFill>
              </a:rPr>
              <a:t>MATAR EL TEMPS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67076" y="6507171"/>
            <a:ext cx="1014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Niko</a:t>
            </a:r>
            <a:r>
              <a:rPr lang="es-ES" sz="1200" dirty="0" smtClean="0"/>
              <a:t> Cordero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9815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cap="none" dirty="0">
                <a:solidFill>
                  <a:srgbClr val="FF0000"/>
                </a:solidFill>
              </a:rPr>
              <a:t>A</a:t>
            </a:r>
            <a:r>
              <a:rPr lang="es-ES" cap="none" dirty="0" smtClean="0">
                <a:solidFill>
                  <a:srgbClr val="FF0000"/>
                </a:solidFill>
              </a:rPr>
              <a:t> la conversa la Marta era </a:t>
            </a:r>
            <a:r>
              <a:rPr lang="es-ES" cap="none" dirty="0" err="1" smtClean="0">
                <a:solidFill>
                  <a:srgbClr val="FF0000"/>
                </a:solidFill>
              </a:rPr>
              <a:t>qui</a:t>
            </a:r>
            <a:r>
              <a:rPr lang="es-ES" cap="none" dirty="0" smtClean="0">
                <a:solidFill>
                  <a:srgbClr val="FF0000"/>
                </a:solidFill>
              </a:rPr>
              <a:t> </a:t>
            </a:r>
            <a:r>
              <a:rPr lang="es-ES" cap="none" dirty="0" err="1" smtClean="0">
                <a:solidFill>
                  <a:srgbClr val="FF0000"/>
                </a:solidFill>
              </a:rPr>
              <a:t>tallava</a:t>
            </a:r>
            <a:r>
              <a:rPr lang="es-ES" cap="none" dirty="0" smtClean="0">
                <a:solidFill>
                  <a:srgbClr val="FF0000"/>
                </a:solidFill>
              </a:rPr>
              <a:t> el </a:t>
            </a:r>
            <a:r>
              <a:rPr lang="es-ES" cap="none" dirty="0" err="1" smtClean="0">
                <a:solidFill>
                  <a:srgbClr val="FF0000"/>
                </a:solidFill>
              </a:rPr>
              <a:t>bacallà</a:t>
            </a:r>
            <a:endParaRPr lang="es-ES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>
                <a:solidFill>
                  <a:schemeClr val="tx1"/>
                </a:solidFill>
              </a:rPr>
              <a:t>M</a:t>
            </a:r>
            <a:r>
              <a:rPr lang="es-ES" cap="none" dirty="0" smtClean="0">
                <a:solidFill>
                  <a:schemeClr val="tx1"/>
                </a:solidFill>
              </a:rPr>
              <a:t>anar en una cosa</a:t>
            </a:r>
            <a:endParaRPr lang="es-ES" cap="none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14400" y="1567006"/>
            <a:ext cx="37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366FF"/>
                </a:solidFill>
              </a:rPr>
              <a:t>TALLAR EL BACALLÀ</a:t>
            </a:r>
            <a:endParaRPr lang="es-ES" sz="2400" dirty="0">
              <a:solidFill>
                <a:srgbClr val="3366FF"/>
              </a:solidFill>
            </a:endParaRPr>
          </a:p>
        </p:txBody>
      </p:sp>
      <p:pic>
        <p:nvPicPr>
          <p:cNvPr id="6" name="Imagen 5" descr="da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15" y="762000"/>
            <a:ext cx="2946717" cy="37028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871644" y="6398474"/>
            <a:ext cx="918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Daniel </a:t>
            </a:r>
            <a:r>
              <a:rPr lang="es-ES" sz="1200" dirty="0" err="1" smtClean="0"/>
              <a:t>Àvila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6964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772" r="30772"/>
          <a:stretch>
            <a:fillRect/>
          </a:stretch>
        </p:blipFill>
        <p:spPr>
          <a:xfrm>
            <a:off x="956290" y="369094"/>
            <a:ext cx="2873451" cy="4191000"/>
          </a:xfrm>
        </p:spPr>
      </p:pic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cap="none" dirty="0" err="1">
                <a:solidFill>
                  <a:srgbClr val="FF0000"/>
                </a:solidFill>
              </a:rPr>
              <a:t>A</a:t>
            </a:r>
            <a:r>
              <a:rPr lang="es-ES" cap="none" dirty="0" err="1" smtClean="0">
                <a:solidFill>
                  <a:srgbClr val="FF0000"/>
                </a:solidFill>
              </a:rPr>
              <a:t>vui</a:t>
            </a:r>
            <a:r>
              <a:rPr lang="es-ES" cap="none" dirty="0" smtClean="0">
                <a:solidFill>
                  <a:srgbClr val="FF0000"/>
                </a:solidFill>
              </a:rPr>
              <a:t> </a:t>
            </a:r>
            <a:r>
              <a:rPr lang="es-ES" cap="none" dirty="0" err="1" smtClean="0">
                <a:solidFill>
                  <a:srgbClr val="FF0000"/>
                </a:solidFill>
              </a:rPr>
              <a:t>estàs</a:t>
            </a:r>
            <a:r>
              <a:rPr lang="es-ES" cap="none" dirty="0" smtClean="0">
                <a:solidFill>
                  <a:srgbClr val="FF0000"/>
                </a:solidFill>
              </a:rPr>
              <a:t> a la </a:t>
            </a:r>
            <a:r>
              <a:rPr lang="es-ES" cap="none" dirty="0" err="1" smtClean="0">
                <a:solidFill>
                  <a:srgbClr val="FF0000"/>
                </a:solidFill>
              </a:rPr>
              <a:t>lluna</a:t>
            </a:r>
            <a:r>
              <a:rPr lang="es-ES" cap="none" dirty="0" smtClean="0">
                <a:solidFill>
                  <a:srgbClr val="FF0000"/>
                </a:solidFill>
              </a:rPr>
              <a:t> de </a:t>
            </a:r>
            <a:r>
              <a:rPr lang="es-ES" cap="none" dirty="0" err="1" smtClean="0">
                <a:solidFill>
                  <a:srgbClr val="FF0000"/>
                </a:solidFill>
              </a:rPr>
              <a:t>valència</a:t>
            </a:r>
            <a:r>
              <a:rPr lang="es-ES" cap="none" dirty="0" smtClean="0">
                <a:solidFill>
                  <a:srgbClr val="FF0000"/>
                </a:solidFill>
              </a:rPr>
              <a:t> </a:t>
            </a:r>
            <a:r>
              <a:rPr lang="es-ES" cap="none" dirty="0" err="1" smtClean="0">
                <a:solidFill>
                  <a:srgbClr val="FF0000"/>
                </a:solidFill>
              </a:rPr>
              <a:t>tot</a:t>
            </a:r>
            <a:r>
              <a:rPr lang="es-ES" cap="none" dirty="0" smtClean="0">
                <a:solidFill>
                  <a:srgbClr val="FF0000"/>
                </a:solidFill>
              </a:rPr>
              <a:t> el </a:t>
            </a:r>
            <a:r>
              <a:rPr lang="es-ES" cap="none" dirty="0" err="1" smtClean="0">
                <a:solidFill>
                  <a:srgbClr val="FF0000"/>
                </a:solidFill>
              </a:rPr>
              <a:t>dia</a:t>
            </a:r>
            <a:endParaRPr lang="es-ES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cap="none" dirty="0">
                <a:solidFill>
                  <a:schemeClr val="tx1"/>
                </a:solidFill>
              </a:rPr>
              <a:t>E</a:t>
            </a:r>
            <a:r>
              <a:rPr lang="es-ES" sz="1800" cap="none" dirty="0" smtClean="0">
                <a:solidFill>
                  <a:schemeClr val="tx1"/>
                </a:solidFill>
              </a:rPr>
              <a:t>star </a:t>
            </a:r>
            <a:r>
              <a:rPr lang="es-ES" sz="1800" cap="none" dirty="0" err="1" smtClean="0">
                <a:solidFill>
                  <a:schemeClr val="tx1"/>
                </a:solidFill>
              </a:rPr>
              <a:t>despistat</a:t>
            </a:r>
            <a:endParaRPr lang="es-ES" sz="1800" cap="none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68642" y="1630669"/>
            <a:ext cx="5079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3366FF"/>
                </a:solidFill>
              </a:rPr>
              <a:t>ESTAR A LA LLUNA </a:t>
            </a:r>
            <a:r>
              <a:rPr lang="es-ES" sz="2400" smtClean="0">
                <a:solidFill>
                  <a:srgbClr val="3366FF"/>
                </a:solidFill>
              </a:rPr>
              <a:t>DE VALÈNCIA</a:t>
            </a:r>
            <a:endParaRPr lang="es-ES" sz="2400" dirty="0">
              <a:solidFill>
                <a:srgbClr val="3366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832867" y="6584612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Diana </a:t>
            </a:r>
            <a:r>
              <a:rPr lang="es-ES" sz="1200" dirty="0" err="1" smtClean="0"/>
              <a:t>Saez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1907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cap="none" dirty="0">
                <a:solidFill>
                  <a:srgbClr val="FF0000"/>
                </a:solidFill>
              </a:rPr>
              <a:t>V</a:t>
            </a:r>
            <a:r>
              <a:rPr lang="es-ES" cap="none" dirty="0" smtClean="0">
                <a:solidFill>
                  <a:srgbClr val="FF0000"/>
                </a:solidFill>
              </a:rPr>
              <a:t>a </a:t>
            </a:r>
            <a:r>
              <a:rPr lang="es-ES" cap="none" dirty="0" err="1" smtClean="0">
                <a:solidFill>
                  <a:srgbClr val="FF0000"/>
                </a:solidFill>
              </a:rPr>
              <a:t>marxar</a:t>
            </a:r>
            <a:r>
              <a:rPr lang="es-ES" cap="none" dirty="0" smtClean="0">
                <a:solidFill>
                  <a:srgbClr val="FF0000"/>
                </a:solidFill>
              </a:rPr>
              <a:t> de </a:t>
            </a:r>
            <a:r>
              <a:rPr lang="es-ES" cap="none" dirty="0" err="1" smtClean="0">
                <a:solidFill>
                  <a:srgbClr val="FF0000"/>
                </a:solidFill>
              </a:rPr>
              <a:t>viatge</a:t>
            </a:r>
            <a:r>
              <a:rPr lang="es-ES" cap="none" dirty="0" smtClean="0">
                <a:solidFill>
                  <a:srgbClr val="FF0000"/>
                </a:solidFill>
              </a:rPr>
              <a:t> a la quinta </a:t>
            </a:r>
            <a:r>
              <a:rPr lang="es-ES" cap="none" dirty="0" err="1" smtClean="0">
                <a:solidFill>
                  <a:srgbClr val="FF0000"/>
                </a:solidFill>
              </a:rPr>
              <a:t>forca</a:t>
            </a:r>
            <a:endParaRPr lang="es-ES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 err="1">
                <a:solidFill>
                  <a:schemeClr val="tx1"/>
                </a:solidFill>
              </a:rPr>
              <a:t>A</a:t>
            </a:r>
            <a:r>
              <a:rPr lang="es-ES" cap="none" dirty="0" err="1" smtClean="0">
                <a:solidFill>
                  <a:schemeClr val="tx1"/>
                </a:solidFill>
              </a:rPr>
              <a:t>nar-se’n</a:t>
            </a:r>
            <a:r>
              <a:rPr lang="es-ES" cap="none" dirty="0" smtClean="0">
                <a:solidFill>
                  <a:schemeClr val="tx1"/>
                </a:solidFill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</a:rPr>
              <a:t>molt</a:t>
            </a:r>
            <a:r>
              <a:rPr lang="es-ES" cap="none" dirty="0" smtClean="0">
                <a:solidFill>
                  <a:schemeClr val="tx1"/>
                </a:solidFill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</a:rPr>
              <a:t>lluny</a:t>
            </a:r>
            <a:endParaRPr lang="es-ES" cap="none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22640" y="621439"/>
            <a:ext cx="3586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sz="2400" dirty="0" smtClean="0">
                <a:solidFill>
                  <a:srgbClr val="3366FF"/>
                </a:solidFill>
              </a:rPr>
              <a:t>ANAR A LA QUINTA FORCA</a:t>
            </a:r>
            <a:endParaRPr lang="es-E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664621"/>
              </p:ext>
            </p:extLst>
          </p:nvPr>
        </p:nvGraphicFramePr>
        <p:xfrm>
          <a:off x="1657350" y="1453992"/>
          <a:ext cx="582930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o" r:id="rId3" imgW="5829300" imgH="2438400" progId="Word.Document.12">
                  <p:embed/>
                </p:oleObj>
              </mc:Choice>
              <mc:Fallback>
                <p:oleObj name="Documento" r:id="rId3" imgW="5829300" imgH="243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350" y="1453992"/>
                        <a:ext cx="5829300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748774" y="6488907"/>
            <a:ext cx="1121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Angel</a:t>
            </a:r>
            <a:r>
              <a:rPr lang="es-ES" sz="1200" dirty="0" smtClean="0"/>
              <a:t> Roso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7657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cap="none" dirty="0">
                <a:solidFill>
                  <a:srgbClr val="FF0000"/>
                </a:solidFill>
              </a:rPr>
              <a:t>E</a:t>
            </a:r>
            <a:r>
              <a:rPr lang="es-ES" cap="none" dirty="0" smtClean="0">
                <a:solidFill>
                  <a:srgbClr val="FF0000"/>
                </a:solidFill>
              </a:rPr>
              <a:t>n </a:t>
            </a:r>
            <a:r>
              <a:rPr lang="ca-ES" cap="none" dirty="0" err="1" smtClean="0">
                <a:solidFill>
                  <a:srgbClr val="FF0000"/>
                </a:solidFill>
              </a:rPr>
              <a:t>pere</a:t>
            </a:r>
            <a:r>
              <a:rPr lang="es-ES" cap="none" dirty="0" smtClean="0">
                <a:solidFill>
                  <a:srgbClr val="FF0000"/>
                </a:solidFill>
              </a:rPr>
              <a:t> </a:t>
            </a:r>
            <a:r>
              <a:rPr lang="es-ES" cap="none" dirty="0" err="1" smtClean="0">
                <a:solidFill>
                  <a:srgbClr val="FF0000"/>
                </a:solidFill>
              </a:rPr>
              <a:t>quan</a:t>
            </a:r>
            <a:r>
              <a:rPr lang="es-ES" cap="none" dirty="0" smtClean="0">
                <a:solidFill>
                  <a:srgbClr val="FF0000"/>
                </a:solidFill>
              </a:rPr>
              <a:t> va </a:t>
            </a:r>
            <a:r>
              <a:rPr lang="es-ES" cap="none" dirty="0" err="1" smtClean="0">
                <a:solidFill>
                  <a:srgbClr val="FF0000"/>
                </a:solidFill>
              </a:rPr>
              <a:t>veure</a:t>
            </a:r>
            <a:r>
              <a:rPr lang="es-ES" cap="none" dirty="0" smtClean="0">
                <a:solidFill>
                  <a:srgbClr val="FF0000"/>
                </a:solidFill>
              </a:rPr>
              <a:t> la </a:t>
            </a:r>
            <a:r>
              <a:rPr lang="es-ES" cap="none" dirty="0" err="1" smtClean="0">
                <a:solidFill>
                  <a:srgbClr val="FF0000"/>
                </a:solidFill>
              </a:rPr>
              <a:t>noticía</a:t>
            </a:r>
            <a:r>
              <a:rPr lang="es-ES" cap="none" dirty="0" smtClean="0">
                <a:solidFill>
                  <a:srgbClr val="FF0000"/>
                </a:solidFill>
              </a:rPr>
              <a:t> es va quedar </a:t>
            </a:r>
            <a:r>
              <a:rPr lang="es-ES" cap="none" dirty="0" err="1" smtClean="0">
                <a:solidFill>
                  <a:srgbClr val="FF0000"/>
                </a:solidFill>
              </a:rPr>
              <a:t>amb</a:t>
            </a:r>
            <a:r>
              <a:rPr lang="es-ES" cap="none" dirty="0" smtClean="0">
                <a:solidFill>
                  <a:srgbClr val="FF0000"/>
                </a:solidFill>
              </a:rPr>
              <a:t> un </a:t>
            </a:r>
            <a:r>
              <a:rPr lang="es-ES" cap="none" dirty="0" err="1" smtClean="0">
                <a:solidFill>
                  <a:srgbClr val="FF0000"/>
                </a:solidFill>
              </a:rPr>
              <a:t>pam</a:t>
            </a:r>
            <a:r>
              <a:rPr lang="es-ES" cap="none" dirty="0" smtClean="0">
                <a:solidFill>
                  <a:srgbClr val="FF0000"/>
                </a:solidFill>
              </a:rPr>
              <a:t> de </a:t>
            </a:r>
            <a:r>
              <a:rPr lang="es-ES" cap="none" dirty="0" err="1" smtClean="0">
                <a:solidFill>
                  <a:srgbClr val="FF0000"/>
                </a:solidFill>
              </a:rPr>
              <a:t>nas</a:t>
            </a:r>
            <a:r>
              <a:rPr lang="es-ES" cap="none" dirty="0" smtClean="0">
                <a:solidFill>
                  <a:srgbClr val="FF0000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5133515"/>
            <a:ext cx="7328514" cy="523043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Estar  </a:t>
            </a:r>
            <a:r>
              <a:rPr lang="es-ES" dirty="0" err="1">
                <a:solidFill>
                  <a:schemeClr val="tx1"/>
                </a:solidFill>
              </a:rPr>
              <a:t>paral·lizat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93907"/>
              </p:ext>
            </p:extLst>
          </p:nvPr>
        </p:nvGraphicFramePr>
        <p:xfrm>
          <a:off x="956290" y="943261"/>
          <a:ext cx="362331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o" r:id="rId3" imgW="4762500" imgH="3175000" progId="Word.Document.12">
                  <p:embed/>
                </p:oleObj>
              </mc:Choice>
              <mc:Fallback>
                <p:oleObj name="Documento" r:id="rId3" imgW="47625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290" y="943261"/>
                        <a:ext cx="3623311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5207914" y="2422565"/>
            <a:ext cx="35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solidFill>
                  <a:srgbClr val="3366FF"/>
                </a:solidFill>
              </a:rPr>
              <a:t>AMB</a:t>
            </a:r>
            <a:r>
              <a:rPr lang="es-ES" sz="2400" dirty="0" smtClean="0">
                <a:solidFill>
                  <a:srgbClr val="3366FF"/>
                </a:solidFill>
              </a:rPr>
              <a:t> UN PAM DE </a:t>
            </a:r>
            <a:r>
              <a:rPr lang="ca-ES" sz="2400" dirty="0" smtClean="0">
                <a:solidFill>
                  <a:srgbClr val="3366FF"/>
                </a:solidFill>
              </a:rPr>
              <a:t>NAS</a:t>
            </a:r>
            <a:endParaRPr lang="es-ES" sz="2400" dirty="0">
              <a:solidFill>
                <a:srgbClr val="3366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772547" y="6334613"/>
            <a:ext cx="879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Angel</a:t>
            </a:r>
            <a:r>
              <a:rPr lang="es-ES" sz="1200" dirty="0" smtClean="0"/>
              <a:t> Roso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5189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109" b="26109"/>
          <a:stretch>
            <a:fillRect/>
          </a:stretch>
        </p:blipFill>
        <p:spPr>
          <a:xfrm>
            <a:off x="2061397" y="2057006"/>
            <a:ext cx="4895820" cy="2802125"/>
          </a:xfrm>
        </p:spPr>
      </p:pic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6289" y="5628444"/>
            <a:ext cx="7244736" cy="618209"/>
          </a:xfrm>
        </p:spPr>
        <p:txBody>
          <a:bodyPr>
            <a:normAutofit fontScale="25000" lnSpcReduction="20000"/>
          </a:bodyPr>
          <a:lstStyle/>
          <a:p>
            <a:r>
              <a:rPr lang="es-ES" sz="4000" cap="none" dirty="0" err="1">
                <a:solidFill>
                  <a:srgbClr val="FF0000"/>
                </a:solidFill>
              </a:rPr>
              <a:t>E</a:t>
            </a:r>
            <a:r>
              <a:rPr lang="es-ES" sz="4000" cap="none" dirty="0" err="1" smtClean="0">
                <a:solidFill>
                  <a:srgbClr val="FF0000"/>
                </a:solidFill>
              </a:rPr>
              <a:t>ls</a:t>
            </a:r>
            <a:r>
              <a:rPr lang="es-ES" sz="4000" cap="none" dirty="0" smtClean="0">
                <a:solidFill>
                  <a:srgbClr val="FF0000"/>
                </a:solidFill>
              </a:rPr>
              <a:t> </a:t>
            </a:r>
            <a:r>
              <a:rPr lang="es-ES" sz="4000" cap="none" dirty="0" err="1" smtClean="0">
                <a:solidFill>
                  <a:srgbClr val="FF0000"/>
                </a:solidFill>
              </a:rPr>
              <a:t>nens</a:t>
            </a:r>
            <a:r>
              <a:rPr lang="es-ES" sz="4000" cap="none" dirty="0" smtClean="0">
                <a:solidFill>
                  <a:srgbClr val="FF0000"/>
                </a:solidFill>
              </a:rPr>
              <a:t> de </a:t>
            </a:r>
            <a:r>
              <a:rPr lang="es-ES" sz="4000" cap="none" dirty="0" err="1" smtClean="0">
                <a:solidFill>
                  <a:srgbClr val="FF0000"/>
                </a:solidFill>
              </a:rPr>
              <a:t>vegades</a:t>
            </a:r>
            <a:r>
              <a:rPr lang="es-ES" sz="4000" cap="none" dirty="0" smtClean="0">
                <a:solidFill>
                  <a:srgbClr val="FF0000"/>
                </a:solidFill>
              </a:rPr>
              <a:t> interpreten el que </a:t>
            </a:r>
            <a:r>
              <a:rPr lang="es-ES" sz="4000" cap="none" dirty="0" err="1" smtClean="0">
                <a:solidFill>
                  <a:srgbClr val="FF0000"/>
                </a:solidFill>
              </a:rPr>
              <a:t>volen</a:t>
            </a:r>
            <a:r>
              <a:rPr lang="es-ES" sz="4000" cap="none" dirty="0" smtClean="0">
                <a:solidFill>
                  <a:srgbClr val="FF0000"/>
                </a:solidFill>
              </a:rPr>
              <a:t> ,per </a:t>
            </a:r>
            <a:r>
              <a:rPr lang="es-ES" sz="4000" cap="none" dirty="0" err="1" smtClean="0">
                <a:solidFill>
                  <a:srgbClr val="FF0000"/>
                </a:solidFill>
              </a:rPr>
              <a:t>això</a:t>
            </a:r>
            <a:r>
              <a:rPr lang="es-ES" sz="4000" cap="none" dirty="0" smtClean="0">
                <a:solidFill>
                  <a:srgbClr val="FF0000"/>
                </a:solidFill>
              </a:rPr>
              <a:t>  </a:t>
            </a:r>
            <a:r>
              <a:rPr lang="es-ES" sz="4000" cap="none" dirty="0" err="1" smtClean="0">
                <a:solidFill>
                  <a:srgbClr val="FF0000"/>
                </a:solidFill>
              </a:rPr>
              <a:t>hem</a:t>
            </a:r>
            <a:r>
              <a:rPr lang="es-ES" sz="4000" cap="none" dirty="0" smtClean="0">
                <a:solidFill>
                  <a:srgbClr val="FF0000"/>
                </a:solidFill>
              </a:rPr>
              <a:t> </a:t>
            </a:r>
            <a:r>
              <a:rPr lang="es-ES" sz="4000" cap="none" dirty="0" err="1" smtClean="0">
                <a:solidFill>
                  <a:srgbClr val="FF0000"/>
                </a:solidFill>
              </a:rPr>
              <a:t>d'anar</a:t>
            </a:r>
            <a:r>
              <a:rPr lang="es-ES" sz="4000" cap="none" dirty="0" smtClean="0">
                <a:solidFill>
                  <a:srgbClr val="FF0000"/>
                </a:solidFill>
              </a:rPr>
              <a:t> </a:t>
            </a:r>
            <a:r>
              <a:rPr lang="es-ES" sz="4000" cap="none" dirty="0" err="1" smtClean="0">
                <a:solidFill>
                  <a:srgbClr val="FF0000"/>
                </a:solidFill>
              </a:rPr>
              <a:t>amb</a:t>
            </a:r>
            <a:r>
              <a:rPr lang="es-ES" sz="4000" cap="none" dirty="0" smtClean="0">
                <a:solidFill>
                  <a:srgbClr val="FF0000"/>
                </a:solidFill>
              </a:rPr>
              <a:t> </a:t>
            </a:r>
            <a:r>
              <a:rPr lang="es-ES" sz="4000" cap="none" dirty="0" err="1" smtClean="0">
                <a:solidFill>
                  <a:srgbClr val="FF0000"/>
                </a:solidFill>
              </a:rPr>
              <a:t>peus</a:t>
            </a:r>
            <a:r>
              <a:rPr lang="es-ES" sz="4000" cap="none" dirty="0" smtClean="0">
                <a:solidFill>
                  <a:srgbClr val="FF0000"/>
                </a:solidFill>
              </a:rPr>
              <a:t> de </a:t>
            </a:r>
            <a:r>
              <a:rPr lang="es-ES" sz="4000" cap="none" dirty="0" err="1" smtClean="0">
                <a:solidFill>
                  <a:srgbClr val="FF0000"/>
                </a:solidFill>
              </a:rPr>
              <a:t>plom</a:t>
            </a:r>
            <a:endParaRPr lang="es-ES" sz="4000" cap="none" dirty="0" smtClean="0">
              <a:solidFill>
                <a:srgbClr val="FF0000"/>
              </a:solidFill>
            </a:endParaRPr>
          </a:p>
          <a:p>
            <a:r>
              <a:rPr lang="es-ES" sz="4000" cap="none" dirty="0" smtClean="0">
                <a:solidFill>
                  <a:srgbClr val="FF0000"/>
                </a:solidFill>
              </a:rPr>
              <a:t/>
            </a:r>
            <a:br>
              <a:rPr lang="es-ES" sz="4000" cap="none" dirty="0" smtClean="0">
                <a:solidFill>
                  <a:srgbClr val="FF0000"/>
                </a:solidFill>
              </a:rPr>
            </a:br>
            <a:endParaRPr lang="es-ES" sz="4000" cap="none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prevenir-</a:t>
            </a:r>
            <a:r>
              <a:rPr lang="es-ES" dirty="0" smtClean="0">
                <a:solidFill>
                  <a:schemeClr val="tx1"/>
                </a:solidFill>
              </a:rPr>
              <a:t>se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9438" y="1170608"/>
            <a:ext cx="4757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3366FF"/>
                </a:solidFill>
              </a:rPr>
              <a:t>ANAR AMB PEUS DE PLOM</a:t>
            </a:r>
            <a:endParaRPr lang="en-US" altLang="zh-CN" sz="2400" dirty="0">
              <a:solidFill>
                <a:srgbClr val="3366FF"/>
              </a:solidFill>
            </a:endParaRPr>
          </a:p>
          <a:p>
            <a:r>
              <a:rPr lang="en-US" altLang="zh-CN" dirty="0"/>
              <a:t>                    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84228" y="6246653"/>
            <a:ext cx="842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Salwa</a:t>
            </a:r>
            <a:r>
              <a:rPr lang="es-ES" sz="1200" dirty="0" smtClean="0"/>
              <a:t> </a:t>
            </a:r>
            <a:r>
              <a:rPr lang="es-ES" sz="1200" dirty="0" err="1" smtClean="0"/>
              <a:t>Arifi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0960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1400" cap="none" dirty="0">
                <a:solidFill>
                  <a:srgbClr val="FF0000"/>
                </a:solidFill>
              </a:rPr>
              <a:t>E</a:t>
            </a:r>
            <a:r>
              <a:rPr lang="es-ES" sz="1400" cap="none" dirty="0" smtClean="0">
                <a:solidFill>
                  <a:srgbClr val="FF0000"/>
                </a:solidFill>
              </a:rPr>
              <a:t>n </a:t>
            </a:r>
            <a:r>
              <a:rPr lang="es-ES" sz="1400" cap="none" dirty="0" err="1" smtClean="0">
                <a:solidFill>
                  <a:srgbClr val="FF0000"/>
                </a:solidFill>
              </a:rPr>
              <a:t>aquell</a:t>
            </a:r>
            <a:r>
              <a:rPr lang="es-ES" sz="1400" cap="none" dirty="0" smtClean="0">
                <a:solidFill>
                  <a:srgbClr val="FF0000"/>
                </a:solidFill>
              </a:rPr>
              <a:t> restaurant </a:t>
            </a:r>
            <a:r>
              <a:rPr lang="es-ES" sz="1400" cap="none" dirty="0" err="1" smtClean="0">
                <a:solidFill>
                  <a:srgbClr val="FF0000"/>
                </a:solidFill>
              </a:rPr>
              <a:t>em</a:t>
            </a:r>
            <a:r>
              <a:rPr lang="es-ES" sz="1400" cap="none" dirty="0" smtClean="0">
                <a:solidFill>
                  <a:srgbClr val="FF0000"/>
                </a:solidFill>
              </a:rPr>
              <a:t> van </a:t>
            </a:r>
            <a:r>
              <a:rPr lang="es-ES" sz="1400" cap="none" dirty="0" err="1" smtClean="0">
                <a:solidFill>
                  <a:srgbClr val="FF0000"/>
                </a:solidFill>
              </a:rPr>
              <a:t>aixecar</a:t>
            </a:r>
            <a:r>
              <a:rPr lang="es-ES" sz="1400" cap="none" dirty="0" smtClean="0">
                <a:solidFill>
                  <a:srgbClr val="FF0000"/>
                </a:solidFill>
              </a:rPr>
              <a:t> la camisa</a:t>
            </a:r>
            <a:endParaRPr lang="es-ES" sz="1400" cap="none" dirty="0">
              <a:solidFill>
                <a:srgbClr val="FF00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5133515"/>
            <a:ext cx="7328514" cy="523043"/>
          </a:xfrm>
        </p:spPr>
        <p:txBody>
          <a:bodyPr>
            <a:normAutofit fontScale="90000"/>
          </a:bodyPr>
          <a:lstStyle/>
          <a:p>
            <a:r>
              <a:rPr lang="ca-ES" i="1" cap="none" dirty="0">
                <a:solidFill>
                  <a:schemeClr val="tx1"/>
                </a:solidFill>
              </a:rPr>
              <a:t>V</a:t>
            </a:r>
            <a:r>
              <a:rPr lang="ca-ES" i="1" cap="none" dirty="0" smtClean="0">
                <a:solidFill>
                  <a:schemeClr val="tx1"/>
                </a:solidFill>
              </a:rPr>
              <a:t>ol dir que t’han enganyat</a:t>
            </a:r>
            <a:r>
              <a:rPr lang="ca-ES" i="1" dirty="0" smtClean="0">
                <a:solidFill>
                  <a:schemeClr val="tx1"/>
                </a:solidFill>
              </a:rPr>
              <a:t>. </a:t>
            </a:r>
            <a:r>
              <a:rPr lang="es-ES" dirty="0">
                <a:solidFill>
                  <a:schemeClr val="tx1"/>
                </a:solidFill>
              </a:rPr>
              <a:t/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 descr="http://thumbs.dreamstime.com/z/la-mujer-levanta-la-camisa-de-su-novio-para-mostrar-el-abs-40626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074" y="873148"/>
            <a:ext cx="2948492" cy="38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4573726" y="2213488"/>
            <a:ext cx="394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i="1" dirty="0"/>
              <a:t> </a:t>
            </a:r>
            <a:r>
              <a:rPr lang="ca-ES" sz="2400" i="1" dirty="0">
                <a:solidFill>
                  <a:srgbClr val="3366FF"/>
                </a:solidFill>
              </a:rPr>
              <a:t>AIXECAR LA CAMISA</a:t>
            </a:r>
            <a:endParaRPr lang="es-ES" sz="2400" dirty="0">
              <a:solidFill>
                <a:srgbClr val="3366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87916" y="6338409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Lucia Saiz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7380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4400" y="5715000"/>
            <a:ext cx="7244736" cy="528329"/>
          </a:xfrm>
        </p:spPr>
        <p:txBody>
          <a:bodyPr>
            <a:normAutofit fontScale="25000" lnSpcReduction="20000"/>
          </a:bodyPr>
          <a:lstStyle/>
          <a:p>
            <a:r>
              <a:rPr lang="ca-ES" sz="4900" cap="none" dirty="0">
                <a:solidFill>
                  <a:srgbClr val="FF0000"/>
                </a:solidFill>
              </a:rPr>
              <a:t>E</a:t>
            </a:r>
            <a:r>
              <a:rPr lang="ca-ES" sz="4900" cap="none" dirty="0" smtClean="0">
                <a:solidFill>
                  <a:srgbClr val="FF0000"/>
                </a:solidFill>
              </a:rPr>
              <a:t>l meu avi està sord com una tàpia.  </a:t>
            </a:r>
            <a:endParaRPr lang="es-ES" sz="4900" cap="none" dirty="0" smtClean="0">
              <a:solidFill>
                <a:srgbClr val="FF0000"/>
              </a:solidFill>
            </a:endParaRPr>
          </a:p>
          <a:p>
            <a:r>
              <a:rPr lang="ca-ES" sz="4900" dirty="0">
                <a:solidFill>
                  <a:srgbClr val="FF0000"/>
                </a:solidFill>
              </a:rPr>
              <a:t> </a:t>
            </a:r>
            <a:endParaRPr lang="es-ES" sz="4900" dirty="0">
              <a:solidFill>
                <a:srgbClr val="FF0000"/>
              </a:solidFill>
            </a:endParaRPr>
          </a:p>
          <a:p>
            <a:r>
              <a:rPr lang="ca-ES" dirty="0"/>
              <a:t> </a:t>
            </a:r>
            <a:endParaRPr lang="es-ES" dirty="0"/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1600" dirty="0">
                <a:solidFill>
                  <a:schemeClr val="tx1"/>
                </a:solidFill>
              </a:rPr>
              <a:t>Ser sord o no </a:t>
            </a:r>
            <a:r>
              <a:rPr lang="ca-ES" sz="1600" dirty="0" err="1" smtClean="0">
                <a:solidFill>
                  <a:schemeClr val="tx1"/>
                </a:solidFill>
              </a:rPr>
              <a:t>escoltaR</a:t>
            </a:r>
            <a:r>
              <a:rPr lang="ca-ES" sz="1600" dirty="0" smtClean="0">
                <a:solidFill>
                  <a:schemeClr val="tx1"/>
                </a:solidFill>
              </a:rPr>
              <a:t> </a:t>
            </a:r>
            <a:r>
              <a:rPr lang="ca-ES" sz="1600" dirty="0">
                <a:solidFill>
                  <a:schemeClr val="tx1"/>
                </a:solidFill>
              </a:rPr>
              <a:t>molt </a:t>
            </a:r>
            <a:r>
              <a:rPr lang="ca-ES" sz="1600" dirty="0" err="1" smtClean="0">
                <a:solidFill>
                  <a:schemeClr val="tx1"/>
                </a:solidFill>
              </a:rPr>
              <a:t>bÉ</a:t>
            </a:r>
            <a:r>
              <a:rPr lang="ca-ES" sz="1600" dirty="0" smtClean="0">
                <a:solidFill>
                  <a:schemeClr val="tx1"/>
                </a:solidFill>
              </a:rPr>
              <a:t> </a:t>
            </a:r>
            <a:r>
              <a:rPr lang="ca-ES" sz="1600" dirty="0">
                <a:solidFill>
                  <a:schemeClr val="tx1"/>
                </a:solidFill>
              </a:rPr>
              <a:t>  </a:t>
            </a:r>
            <a:r>
              <a:rPr lang="es-ES" sz="1600" dirty="0">
                <a:solidFill>
                  <a:schemeClr val="tx1"/>
                </a:solidFill>
              </a:rPr>
              <a:t/>
            </a:r>
            <a:br>
              <a:rPr lang="es-ES" sz="1600" dirty="0">
                <a:solidFill>
                  <a:schemeClr val="tx1"/>
                </a:solidFill>
              </a:rPr>
            </a:b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5" name="Imagen 4" descr="http://www.audifonostenerife.com/wp-content/uploads/2015/11/13478967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03" y="871531"/>
            <a:ext cx="4340225" cy="33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5288644" y="2118829"/>
            <a:ext cx="362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366FF"/>
                </a:solidFill>
              </a:rPr>
              <a:t>ESTAR SORD COM UNA </a:t>
            </a:r>
            <a:r>
              <a:rPr lang="es-ES" b="1" dirty="0" smtClean="0">
                <a:solidFill>
                  <a:srgbClr val="3366FF"/>
                </a:solidFill>
              </a:rPr>
              <a:t>TÀPIA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819435" y="6539553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Sergi </a:t>
            </a:r>
            <a:r>
              <a:rPr lang="es-ES" sz="1200" dirty="0" err="1" smtClean="0"/>
              <a:t>Llaveria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735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317</Words>
  <Application>Microsoft Macintosh PowerPoint</Application>
  <PresentationFormat>Presentación en pantalla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Documento de Microsoft Word</vt:lpstr>
      <vt:lpstr>FRASES FETES</vt:lpstr>
      <vt:lpstr>Fer alguna cosa durant una estona per passar el temps</vt:lpstr>
      <vt:lpstr>Manar en una cosa</vt:lpstr>
      <vt:lpstr>Estar despistat</vt:lpstr>
      <vt:lpstr>Anar-se’n molt lluny</vt:lpstr>
      <vt:lpstr>Estar  paral·lizat </vt:lpstr>
      <vt:lpstr>prevenir-se</vt:lpstr>
      <vt:lpstr>Vol dir que t’han enganyat.  </vt:lpstr>
      <vt:lpstr>Ser sord o no escoltaR molt bÉ    </vt:lpstr>
      <vt:lpstr>ATIBORRAR-SE COM UN LLADRE </vt:lpstr>
      <vt:lpstr>A la festa anava de vint-i-un botons</vt:lpstr>
      <vt:lpstr> AGAFAR AMB ELS PIXATS AL VENTRE </vt:lpstr>
      <vt:lpstr>Estar sense fer reS</vt:lpstr>
      <vt:lpstr>Treure foc pels queixals </vt:lpstr>
      <vt:lpstr>DORMIR COM UN TRONC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FETES</dc:title>
  <dc:creator>Montse</dc:creator>
  <cp:lastModifiedBy>Montse</cp:lastModifiedBy>
  <cp:revision>1</cp:revision>
  <dcterms:created xsi:type="dcterms:W3CDTF">2016-06-07T15:16:35Z</dcterms:created>
  <dcterms:modified xsi:type="dcterms:W3CDTF">2016-06-07T15:23:16Z</dcterms:modified>
</cp:coreProperties>
</file>