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6" r:id="rId1"/>
  </p:sldMasterIdLst>
  <p:sldIdLst>
    <p:sldId id="256" r:id="rId2"/>
    <p:sldId id="274" r:id="rId3"/>
    <p:sldId id="259" r:id="rId4"/>
    <p:sldId id="260" r:id="rId5"/>
    <p:sldId id="265" r:id="rId6"/>
    <p:sldId id="258" r:id="rId7"/>
    <p:sldId id="280" r:id="rId8"/>
    <p:sldId id="261" r:id="rId9"/>
    <p:sldId id="263" r:id="rId10"/>
    <p:sldId id="262" r:id="rId11"/>
    <p:sldId id="264" r:id="rId12"/>
    <p:sldId id="267" r:id="rId13"/>
    <p:sldId id="266" r:id="rId14"/>
    <p:sldId id="277" r:id="rId15"/>
    <p:sldId id="268" r:id="rId16"/>
    <p:sldId id="269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E07D3324-93EE-4F49-A0D7-4AC6F6539874}">
          <p14:sldIdLst/>
        </p14:section>
        <p14:section name="Sección sin título" id="{F88C7028-4DBF-E148-A8A9-49FAB0A94310}">
          <p14:sldIdLst>
            <p14:sldId id="256"/>
            <p14:sldId id="274"/>
            <p14:sldId id="259"/>
            <p14:sldId id="260"/>
            <p14:sldId id="265"/>
            <p14:sldId id="258"/>
            <p14:sldId id="280"/>
            <p14:sldId id="261"/>
            <p14:sldId id="263"/>
            <p14:sldId id="262"/>
            <p14:sldId id="264"/>
            <p14:sldId id="267"/>
            <p14:sldId id="266"/>
            <p14:sldId id="27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02" autoAdjust="0"/>
    <p:restoredTop sz="94647" autoAdjust="0"/>
  </p:normalViewPr>
  <p:slideViewPr>
    <p:cSldViewPr snapToGrid="0" snapToObjects="1">
      <p:cViewPr varScale="1">
        <p:scale>
          <a:sx n="77" d="100"/>
          <a:sy n="77" d="100"/>
        </p:scale>
        <p:origin x="-96" y="-37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84667"/>
            <a:ext cx="8961120" cy="555413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2" y="2452169"/>
            <a:ext cx="7147931" cy="205316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453862"/>
            <a:ext cx="1190348" cy="20497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2613882"/>
            <a:ext cx="910224" cy="1729740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5" y="2546352"/>
            <a:ext cx="6947845" cy="1871132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3854390"/>
            <a:ext cx="762000" cy="3810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3799398"/>
            <a:ext cx="6755166" cy="55363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2616200"/>
            <a:ext cx="6760868" cy="1731433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3873500"/>
            <a:ext cx="65532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2689195"/>
            <a:ext cx="6629400" cy="10160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190500"/>
            <a:ext cx="1859280" cy="5102196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7" y="292842"/>
            <a:ext cx="1672235" cy="4897514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9" y="329523"/>
            <a:ext cx="1485531" cy="482415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7501"/>
            <a:ext cx="6172200" cy="482600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84667"/>
            <a:ext cx="8961120" cy="555413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7/6/16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455333"/>
            <a:ext cx="8265160" cy="2053167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2540002"/>
            <a:ext cx="8033800" cy="1871132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2667001"/>
            <a:ext cx="7696200" cy="10795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3784602"/>
            <a:ext cx="7818120" cy="55363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839593"/>
            <a:ext cx="7696200" cy="436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9" y="2603500"/>
            <a:ext cx="7817599" cy="1731433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40311"/>
            <a:ext cx="8260672" cy="86618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432559"/>
            <a:ext cx="4038600" cy="367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2559"/>
            <a:ext cx="4038600" cy="3672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40311"/>
            <a:ext cx="8260672" cy="86618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435364"/>
            <a:ext cx="4040188" cy="533136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032000"/>
            <a:ext cx="4040188" cy="3073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35364"/>
            <a:ext cx="4041775" cy="533136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32000"/>
            <a:ext cx="4041775" cy="30731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7/6/16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84667"/>
            <a:ext cx="8961120" cy="555413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7/6/16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84667"/>
            <a:ext cx="8961120" cy="555413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71500"/>
            <a:ext cx="4572000" cy="43815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254760"/>
            <a:ext cx="2716566" cy="293624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368727"/>
            <a:ext cx="2483254" cy="2695273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476500"/>
            <a:ext cx="2298634" cy="14605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445260"/>
            <a:ext cx="2298634" cy="993017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84667"/>
            <a:ext cx="8961120" cy="555413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517865"/>
            <a:ext cx="7772400" cy="3609637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7/6/16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127500"/>
            <a:ext cx="7772400" cy="11430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2001" y="4191000"/>
            <a:ext cx="7600765" cy="1002437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4699000"/>
            <a:ext cx="7328514" cy="376413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4229100"/>
            <a:ext cx="7946136" cy="91440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4713798"/>
            <a:ext cx="7244736" cy="334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254501"/>
            <a:ext cx="7328514" cy="435869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84667"/>
            <a:ext cx="8961120" cy="5554133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0501"/>
            <a:ext cx="8229600" cy="3644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7/6/16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31806"/>
            <a:ext cx="8595360" cy="11049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10719"/>
            <a:ext cx="8380520" cy="932156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340311"/>
            <a:ext cx="8260672" cy="866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es/imgres?imgurl=http://kalidoscopi.espurnaice.cat/sites/default/files/portals/kalidoscopi/frase_feta/img_7670.jpg&amp;imgrefurl=http://frasesfetesies.blogspot.com/2014/05/frases-fetes.html&amp;docid=c6mXwDji8Z4sFM&amp;tbnid=-toL9grH2sAgKM:&amp;w=1600&amp;h=1067&amp;itg=1&amp;safe=strict&amp;bih=634&amp;biw=1008&amp;ved=0ahUKEwjVkuDxn6nMAhWE0hoKHZEoD1MQMwgeKAIwAg&amp;iact=mrc&amp;uact=8" TargetMode="Externa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Documento_de_Microsoft_Word3.docx"/><Relationship Id="rId5" Type="http://schemas.openxmlformats.org/officeDocument/2006/relationships/image" Target="../media/image5.png"/><Relationship Id="rId6" Type="http://schemas.openxmlformats.org/officeDocument/2006/relationships/image" Target="../media/image14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Documento_de_Microsoft_Word1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Documento_de_Microsoft_Word2.docx"/><Relationship Id="rId5" Type="http://schemas.openxmlformats.org/officeDocument/2006/relationships/image" Target="../media/image5.png"/><Relationship Id="rId6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128" y="340311"/>
            <a:ext cx="8260672" cy="1903102"/>
          </a:xfrm>
        </p:spPr>
        <p:txBody>
          <a:bodyPr/>
          <a:lstStyle/>
          <a:p>
            <a:r>
              <a:rPr lang="es-ES" dirty="0" smtClean="0"/>
              <a:t>FRASES FETES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endParaRPr lang="es-ES" dirty="0"/>
          </a:p>
          <a:p>
            <a:pPr marL="114300" indent="0">
              <a:buNone/>
            </a:pPr>
            <a:r>
              <a:rPr lang="es-ES" dirty="0" smtClean="0"/>
              <a:t>Classe 5è B       </a:t>
            </a:r>
          </a:p>
          <a:p>
            <a:pPr marL="114300" indent="0">
              <a:buNone/>
            </a:pPr>
            <a:r>
              <a:rPr lang="es-ES" dirty="0" err="1" smtClean="0"/>
              <a:t>Escola</a:t>
            </a:r>
            <a:r>
              <a:rPr lang="es-ES" dirty="0" smtClean="0"/>
              <a:t> Salvador </a:t>
            </a:r>
            <a:r>
              <a:rPr lang="es-ES" dirty="0" err="1" smtClean="0"/>
              <a:t>Espriu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497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>
                <a:solidFill>
                  <a:srgbClr val="3366FF"/>
                </a:solidFill>
              </a:rPr>
              <a:t>Tocar el dos</a:t>
            </a:r>
            <a:r>
              <a:rPr lang="es-ES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60501"/>
            <a:ext cx="8229600" cy="2273300"/>
          </a:xfrm>
        </p:spPr>
        <p:txBody>
          <a:bodyPr/>
          <a:lstStyle/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r>
              <a:rPr lang="ca-ES" dirty="0" smtClean="0">
                <a:hlinkClick r:id="rId2"/>
              </a:rPr>
              <a:t>1600 × 1067 - </a:t>
            </a:r>
            <a:r>
              <a:rPr lang="ca-ES" dirty="0" err="1" smtClean="0">
                <a:hlinkClick r:id="rId2"/>
              </a:rPr>
              <a:t>frasesfetesies.blogspot.com</a:t>
            </a:r>
            <a:r>
              <a:rPr lang="ca-ES" dirty="0" smtClean="0">
                <a:hlinkClick r:id="rId2"/>
              </a:rPr>
              <a:t> </a:t>
            </a:r>
          </a:p>
          <a:p>
            <a:pPr marL="114300" indent="0">
              <a:buNone/>
            </a:pPr>
            <a:endParaRPr lang="ca-ES" dirty="0" smtClean="0"/>
          </a:p>
          <a:p>
            <a:pPr marL="114300" indent="0">
              <a:buNone/>
            </a:pPr>
            <a:endParaRPr lang="ca-ES" dirty="0" smtClean="0"/>
          </a:p>
          <a:p>
            <a:pPr marL="114300" indent="0">
              <a:buNone/>
            </a:pPr>
            <a:endParaRPr lang="ca-ES" dirty="0" smtClean="0"/>
          </a:p>
          <a:p>
            <a:pPr marL="114300" indent="0">
              <a:buNone/>
            </a:pPr>
            <a:endParaRPr lang="ca-ES" dirty="0" smtClean="0"/>
          </a:p>
          <a:p>
            <a:pPr marL="114300" indent="0">
              <a:buNone/>
            </a:pPr>
            <a:endParaRPr lang="ca-ES" dirty="0" smtClean="0"/>
          </a:p>
          <a:p>
            <a:pPr marL="114300" indent="0">
              <a:buNone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736553" y="4578334"/>
            <a:ext cx="2062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Anar-</a:t>
            </a:r>
            <a:r>
              <a:rPr lang="es-ES" dirty="0" err="1" smtClean="0"/>
              <a:t>se’n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26128" y="5139763"/>
            <a:ext cx="6859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Un lladre </a:t>
            </a:r>
            <a:r>
              <a:rPr lang="es-ES" dirty="0" err="1">
                <a:solidFill>
                  <a:srgbClr val="FF0000"/>
                </a:solidFill>
              </a:rPr>
              <a:t>estava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err="1">
                <a:solidFill>
                  <a:srgbClr val="FF0000"/>
                </a:solidFill>
              </a:rPr>
              <a:t>robant</a:t>
            </a:r>
            <a:r>
              <a:rPr lang="es-ES" dirty="0">
                <a:solidFill>
                  <a:srgbClr val="FF0000"/>
                </a:solidFill>
              </a:rPr>
              <a:t> i l’ Emma va tocar el dos.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285792" y="5370595"/>
            <a:ext cx="1660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Alba </a:t>
            </a:r>
            <a:r>
              <a:rPr lang="es-ES" sz="1200" dirty="0" err="1" smtClean="0"/>
              <a:t>Caritg</a:t>
            </a:r>
            <a:endParaRPr lang="es-ES" sz="1200" dirty="0"/>
          </a:p>
        </p:txBody>
      </p:sp>
      <p:pic>
        <p:nvPicPr>
          <p:cNvPr id="18434" name="Picture 2" descr="C:\Users\ARGO\Desktop\IMG-20121115-0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387" y="1460500"/>
            <a:ext cx="6848520" cy="274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92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HI </a:t>
            </a:r>
            <a:r>
              <a:rPr lang="en-US" dirty="0">
                <a:solidFill>
                  <a:srgbClr val="3366FF"/>
                </a:solidFill>
              </a:rPr>
              <a:t>HA ROBA ESTESA</a:t>
            </a:r>
            <a:br>
              <a:rPr lang="en-US" dirty="0">
                <a:solidFill>
                  <a:srgbClr val="3366FF"/>
                </a:solidFill>
              </a:rPr>
            </a:br>
            <a:endParaRPr lang="es-ES" dirty="0">
              <a:solidFill>
                <a:srgbClr val="3366FF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86373" y="4296707"/>
            <a:ext cx="6487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 ha </a:t>
            </a:r>
            <a:r>
              <a:rPr lang="en-US" dirty="0" err="1"/>
              <a:t>algú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no pot </a:t>
            </a:r>
            <a:r>
              <a:rPr lang="en-US" dirty="0" err="1"/>
              <a:t>sentir</a:t>
            </a:r>
            <a:r>
              <a:rPr lang="en-US" dirty="0"/>
              <a:t> el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s'està</a:t>
            </a:r>
            <a:r>
              <a:rPr lang="en-US" dirty="0"/>
              <a:t> </a:t>
            </a:r>
            <a:r>
              <a:rPr lang="en-US" dirty="0" err="1"/>
              <a:t>dient</a:t>
            </a:r>
            <a:r>
              <a:rPr lang="en-US" dirty="0"/>
              <a:t>.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04299" y="5001801"/>
            <a:ext cx="527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No </a:t>
            </a:r>
            <a:r>
              <a:rPr lang="es-ES" dirty="0" err="1" smtClean="0">
                <a:solidFill>
                  <a:srgbClr val="FF0000"/>
                </a:solidFill>
              </a:rPr>
              <a:t>dieu</a:t>
            </a:r>
            <a:r>
              <a:rPr lang="es-ES" dirty="0" smtClean="0">
                <a:solidFill>
                  <a:srgbClr val="FF0000"/>
                </a:solidFill>
              </a:rPr>
              <a:t> res ara, que hi ha roba </a:t>
            </a:r>
            <a:r>
              <a:rPr lang="es-ES" dirty="0" err="1" smtClean="0">
                <a:solidFill>
                  <a:srgbClr val="FF0000"/>
                </a:solidFill>
              </a:rPr>
              <a:t>estesa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353985" y="5232633"/>
            <a:ext cx="18099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Nerea González</a:t>
            </a:r>
            <a:endParaRPr lang="es-ES" sz="1200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rcRect t="35263" b="35263"/>
          <a:stretch>
            <a:fillRect/>
          </a:stretch>
        </p:blipFill>
        <p:spPr>
          <a:xfrm>
            <a:off x="1924955" y="1460501"/>
            <a:ext cx="5429030" cy="2128960"/>
          </a:xfrm>
        </p:spPr>
      </p:pic>
    </p:spTree>
    <p:extLst>
      <p:ext uri="{BB962C8B-B14F-4D97-AF65-F5344CB8AC3E}">
        <p14:creationId xmlns:p14="http://schemas.microsoft.com/office/powerpoint/2010/main" val="421923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956289" y="4347396"/>
            <a:ext cx="7244736" cy="334762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0229" y="1771916"/>
            <a:ext cx="4376256" cy="95059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ENFILAR-SE PER LES PARETS</a:t>
            </a:r>
            <a:endParaRPr lang="es-E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06915" y="4220493"/>
            <a:ext cx="679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És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estàs</a:t>
            </a:r>
            <a:r>
              <a:rPr lang="en-US" sz="2400" dirty="0"/>
              <a:t> </a:t>
            </a:r>
            <a:r>
              <a:rPr lang="en-US" sz="2400" dirty="0" err="1"/>
              <a:t>enrabiat,molt</a:t>
            </a:r>
            <a:r>
              <a:rPr lang="en-US" sz="2400" dirty="0"/>
              <a:t> </a:t>
            </a:r>
            <a:r>
              <a:rPr lang="en-US" sz="2400" dirty="0" err="1"/>
              <a:t>enfadat</a:t>
            </a:r>
            <a:r>
              <a:rPr lang="en-US" sz="2400" dirty="0"/>
              <a:t>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898548" y="5218362"/>
            <a:ext cx="192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            Nerea González</a:t>
            </a:r>
            <a:endParaRPr lang="es-ES" sz="1200" dirty="0"/>
          </a:p>
        </p:txBody>
      </p:sp>
      <p:sp>
        <p:nvSpPr>
          <p:cNvPr id="12" name="Rectángulo 11"/>
          <p:cNvSpPr/>
          <p:nvPr/>
        </p:nvSpPr>
        <p:spPr>
          <a:xfrm>
            <a:off x="1044768" y="4704090"/>
            <a:ext cx="71562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L’examen</a:t>
            </a:r>
            <a:r>
              <a:rPr lang="es-ES" dirty="0" smtClean="0">
                <a:solidFill>
                  <a:srgbClr val="FF0000"/>
                </a:solidFill>
              </a:rPr>
              <a:t> no </a:t>
            </a:r>
            <a:r>
              <a:rPr lang="es-ES" dirty="0" err="1" smtClean="0">
                <a:solidFill>
                  <a:srgbClr val="FF0000"/>
                </a:solidFill>
              </a:rPr>
              <a:t>m’ha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anat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bé</a:t>
            </a:r>
            <a:r>
              <a:rPr lang="es-ES" dirty="0" smtClean="0">
                <a:solidFill>
                  <a:srgbClr val="FF0000"/>
                </a:solidFill>
              </a:rPr>
              <a:t>. </a:t>
            </a:r>
            <a:r>
              <a:rPr lang="es-ES" dirty="0" err="1" smtClean="0">
                <a:solidFill>
                  <a:srgbClr val="FF0000"/>
                </a:solidFill>
              </a:rPr>
              <a:t>Estic</a:t>
            </a:r>
            <a:r>
              <a:rPr lang="es-ES" dirty="0" smtClean="0">
                <a:solidFill>
                  <a:srgbClr val="FF0000"/>
                </a:solidFill>
              </a:rPr>
              <a:t> que </a:t>
            </a:r>
            <a:r>
              <a:rPr lang="es-ES" dirty="0" err="1" smtClean="0">
                <a:solidFill>
                  <a:srgbClr val="FF0000"/>
                </a:solidFill>
              </a:rPr>
              <a:t>m’enfilo</a:t>
            </a:r>
            <a:r>
              <a:rPr lang="es-ES" dirty="0" smtClean="0">
                <a:solidFill>
                  <a:srgbClr val="FF0000"/>
                </a:solidFill>
              </a:rPr>
              <a:t> per les </a:t>
            </a:r>
            <a:r>
              <a:rPr lang="es-ES" dirty="0" err="1" smtClean="0">
                <a:solidFill>
                  <a:srgbClr val="FF0000"/>
                </a:solidFill>
              </a:rPr>
              <a:t>parets</a:t>
            </a:r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07" y="890445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310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Trencar</a:t>
            </a:r>
            <a:r>
              <a:rPr lang="en-US" dirty="0"/>
              <a:t> el gel</a:t>
            </a:r>
            <a:br>
              <a:rPr lang="en-US" dirty="0"/>
            </a:b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457200" y="3964878"/>
            <a:ext cx="7728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Començar</a:t>
            </a:r>
            <a:r>
              <a:rPr lang="en-US" dirty="0"/>
              <a:t> a </a:t>
            </a:r>
            <a:r>
              <a:rPr lang="en-US" dirty="0" err="1"/>
              <a:t>parlar</a:t>
            </a:r>
            <a:r>
              <a:rPr lang="en-US" dirty="0"/>
              <a:t> </a:t>
            </a:r>
            <a:r>
              <a:rPr lang="en-US" dirty="0" err="1"/>
              <a:t>amb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smtClean="0"/>
              <a:t>persona per </a:t>
            </a:r>
            <a:r>
              <a:rPr lang="en-US" dirty="0"/>
              <a:t>no </a:t>
            </a:r>
            <a:r>
              <a:rPr lang="en-US" dirty="0" err="1"/>
              <a:t>estar</a:t>
            </a:r>
            <a:r>
              <a:rPr lang="en-US" dirty="0"/>
              <a:t> en </a:t>
            </a:r>
            <a:r>
              <a:rPr lang="en-US" dirty="0" err="1" smtClean="0"/>
              <a:t>silenci</a:t>
            </a:r>
            <a:r>
              <a:rPr lang="en-US" dirty="0" smtClean="0"/>
              <a:t>, </a:t>
            </a:r>
            <a:r>
              <a:rPr lang="en-US" dirty="0" err="1"/>
              <a:t>estar</a:t>
            </a:r>
            <a:r>
              <a:rPr lang="en-US" dirty="0"/>
              <a:t> en un </a:t>
            </a:r>
            <a:r>
              <a:rPr lang="en-US" dirty="0" smtClean="0"/>
              <a:t>moment </a:t>
            </a:r>
            <a:r>
              <a:rPr lang="en-US" dirty="0" err="1" smtClean="0"/>
              <a:t>incòmode</a:t>
            </a:r>
            <a:r>
              <a:rPr lang="en-US" dirty="0"/>
              <a:t>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11200" y="4948354"/>
            <a:ext cx="777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Vaig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trencar</a:t>
            </a:r>
            <a:r>
              <a:rPr lang="es-ES" dirty="0" smtClean="0">
                <a:solidFill>
                  <a:srgbClr val="FF0000"/>
                </a:solidFill>
              </a:rPr>
              <a:t> el gel </a:t>
            </a:r>
            <a:r>
              <a:rPr lang="es-ES" dirty="0" err="1" smtClean="0">
                <a:solidFill>
                  <a:srgbClr val="FF0000"/>
                </a:solidFill>
              </a:rPr>
              <a:t>quan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nungú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s’atrevia</a:t>
            </a:r>
            <a:r>
              <a:rPr lang="es-ES" dirty="0" smtClean="0">
                <a:solidFill>
                  <a:srgbClr val="FF0000"/>
                </a:solidFill>
              </a:rPr>
              <a:t> a parlar                 </a:t>
            </a:r>
            <a:r>
              <a:rPr lang="es-ES" sz="1200" dirty="0" smtClean="0">
                <a:solidFill>
                  <a:srgbClr val="FF0000"/>
                </a:solidFill>
              </a:rPr>
              <a:t> </a:t>
            </a:r>
            <a:r>
              <a:rPr lang="es-ES" sz="1200" dirty="0" err="1" smtClean="0"/>
              <a:t>Maria</a:t>
            </a:r>
            <a:r>
              <a:rPr lang="es-ES" sz="1200" dirty="0" smtClean="0"/>
              <a:t> </a:t>
            </a:r>
            <a:r>
              <a:rPr lang="es-ES" sz="1200" dirty="0" err="1" smtClean="0"/>
              <a:t>Aycart</a:t>
            </a:r>
            <a:endParaRPr lang="es-ES" sz="1200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rcRect t="20435" b="20435"/>
          <a:stretch>
            <a:fillRect/>
          </a:stretch>
        </p:blipFill>
        <p:spPr>
          <a:xfrm>
            <a:off x="1780461" y="1521340"/>
            <a:ext cx="5892932" cy="2000793"/>
          </a:xfrm>
        </p:spPr>
      </p:pic>
    </p:spTree>
    <p:extLst>
      <p:ext uri="{BB962C8B-B14F-4D97-AF65-F5344CB8AC3E}">
        <p14:creationId xmlns:p14="http://schemas.microsoft.com/office/powerpoint/2010/main" val="109323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956289" y="4092444"/>
            <a:ext cx="7244736" cy="589714"/>
          </a:xfrm>
        </p:spPr>
        <p:txBody>
          <a:bodyPr>
            <a:normAutofit/>
          </a:bodyPr>
          <a:lstStyle/>
          <a:p>
            <a:r>
              <a:rPr lang="es-ES" dirty="0" smtClean="0"/>
              <a:t> a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0229" y="1771916"/>
            <a:ext cx="4376256" cy="95059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ca-ES" sz="2800" i="1" dirty="0" smtClean="0">
                <a:solidFill>
                  <a:schemeClr val="bg1"/>
                </a:solidFill>
              </a:rPr>
              <a:t/>
            </a:r>
            <a:br>
              <a:rPr lang="ca-ES" sz="2800" i="1" dirty="0" smtClean="0">
                <a:solidFill>
                  <a:schemeClr val="bg1"/>
                </a:solidFill>
              </a:rPr>
            </a:br>
            <a:r>
              <a:rPr lang="ca-ES" sz="2800" i="1" dirty="0" smtClean="0">
                <a:solidFill>
                  <a:schemeClr val="bg1"/>
                </a:solidFill>
              </a:rPr>
              <a:t>ESCAMPAR </a:t>
            </a:r>
            <a:r>
              <a:rPr lang="ca-ES" sz="2800" i="1" dirty="0">
                <a:solidFill>
                  <a:schemeClr val="bg1"/>
                </a:solidFill>
              </a:rPr>
              <a:t>LA BOIRA</a:t>
            </a:r>
            <a:r>
              <a:rPr lang="es-ES" sz="2800" dirty="0">
                <a:solidFill>
                  <a:schemeClr val="bg1"/>
                </a:solidFill>
              </a:rPr>
              <a:t/>
            </a:r>
            <a:br>
              <a:rPr lang="es-ES" sz="2800" dirty="0">
                <a:solidFill>
                  <a:schemeClr val="bg1"/>
                </a:solidFill>
              </a:rPr>
            </a:br>
            <a:endParaRPr lang="es-E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898548" y="5218362"/>
            <a:ext cx="192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           Carlota Colomer</a:t>
            </a:r>
            <a:endParaRPr lang="es-ES" sz="1200" dirty="0"/>
          </a:p>
        </p:txBody>
      </p:sp>
      <p:sp>
        <p:nvSpPr>
          <p:cNvPr id="12" name="Rectángulo 11"/>
          <p:cNvSpPr/>
          <p:nvPr/>
        </p:nvSpPr>
        <p:spPr>
          <a:xfrm>
            <a:off x="1718719" y="4704090"/>
            <a:ext cx="6144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Se’n</a:t>
            </a:r>
            <a:r>
              <a:rPr lang="es-ES" dirty="0" smtClean="0">
                <a:solidFill>
                  <a:srgbClr val="FF0000"/>
                </a:solidFill>
              </a:rPr>
              <a:t> va </a:t>
            </a:r>
            <a:r>
              <a:rPr lang="es-ES" dirty="0" err="1" smtClean="0">
                <a:solidFill>
                  <a:srgbClr val="FF0000"/>
                </a:solidFill>
              </a:rPr>
              <a:t>anar</a:t>
            </a:r>
            <a:r>
              <a:rPr lang="es-ES" dirty="0" smtClean="0">
                <a:solidFill>
                  <a:srgbClr val="FF0000"/>
                </a:solidFill>
              </a:rPr>
              <a:t> a escampar la boira al </a:t>
            </a:r>
            <a:r>
              <a:rPr lang="es-ES" dirty="0" err="1" smtClean="0">
                <a:solidFill>
                  <a:srgbClr val="FF0000"/>
                </a:solidFill>
              </a:rPr>
              <a:t>bosc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671102"/>
              </p:ext>
            </p:extLst>
          </p:nvPr>
        </p:nvGraphicFramePr>
        <p:xfrm>
          <a:off x="1016826" y="1000524"/>
          <a:ext cx="24257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cumento" r:id="rId4" imgW="2425611" imgH="2679601" progId="Word.Document.12">
                  <p:embed/>
                </p:oleObj>
              </mc:Choice>
              <mc:Fallback>
                <p:oleObj name="Documento" r:id="rId4" imgW="2425611" imgH="2679601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826" y="1000524"/>
                        <a:ext cx="2425700" cy="267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n 8" descr="http://www.quetiempo.es/fotos/carucedo/niebla-disipandose_432213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847" y="699420"/>
            <a:ext cx="3550305" cy="305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1016826" y="4092444"/>
            <a:ext cx="7099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i="1" dirty="0"/>
              <a:t>Anar-te’n d’un lloc perquè estàs angoixat i te’n </a:t>
            </a:r>
            <a:r>
              <a:rPr lang="ca-ES" i="1" dirty="0" smtClean="0"/>
              <a:t>vas a desconnectar</a:t>
            </a:r>
            <a:r>
              <a:rPr lang="ca-ES" i="1" dirty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66630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3366FF"/>
                </a:solidFill>
              </a:rPr>
              <a:t>Arribar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err="1">
                <a:solidFill>
                  <a:srgbClr val="3366FF"/>
                </a:solidFill>
              </a:rPr>
              <a:t>i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err="1">
                <a:solidFill>
                  <a:srgbClr val="3366FF"/>
                </a:solidFill>
              </a:rPr>
              <a:t>moldre</a:t>
            </a:r>
            <a:r>
              <a:rPr lang="en-US" dirty="0">
                <a:solidFill>
                  <a:srgbClr val="3366FF"/>
                </a:solidFill>
              </a:rPr>
              <a:t/>
            </a:r>
            <a:br>
              <a:rPr lang="en-US" dirty="0">
                <a:solidFill>
                  <a:srgbClr val="3366FF"/>
                </a:solidFill>
              </a:rPr>
            </a:br>
            <a:endParaRPr lang="es-ES" dirty="0">
              <a:solidFill>
                <a:srgbClr val="3366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49686" y="1878383"/>
            <a:ext cx="237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Enllestir</a:t>
            </a:r>
            <a:r>
              <a:rPr lang="en-US" dirty="0"/>
              <a:t> de </a:t>
            </a:r>
            <a:r>
              <a:rPr lang="en-US" dirty="0" err="1"/>
              <a:t>seguida</a:t>
            </a:r>
            <a:r>
              <a:rPr lang="en-US" dirty="0"/>
              <a:t>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10220" y="4899990"/>
            <a:ext cx="8249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solidFill>
                  <a:srgbClr val="FF0000"/>
                </a:solidFill>
              </a:rPr>
              <a:t>Portavem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err="1" smtClean="0">
                <a:solidFill>
                  <a:srgbClr val="FF0000"/>
                </a:solidFill>
              </a:rPr>
              <a:t>estona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err="1" smtClean="0">
                <a:solidFill>
                  <a:srgbClr val="FF0000"/>
                </a:solidFill>
              </a:rPr>
              <a:t>intentant</a:t>
            </a:r>
            <a:r>
              <a:rPr lang="es-ES" sz="1400" dirty="0" smtClean="0">
                <a:solidFill>
                  <a:srgbClr val="FF0000"/>
                </a:solidFill>
              </a:rPr>
              <a:t> arreglar-</a:t>
            </a:r>
            <a:r>
              <a:rPr lang="es-ES" sz="1400" dirty="0" err="1" smtClean="0">
                <a:solidFill>
                  <a:srgbClr val="FF0000"/>
                </a:solidFill>
              </a:rPr>
              <a:t>ho</a:t>
            </a:r>
            <a:r>
              <a:rPr lang="es-ES" sz="1400" dirty="0" smtClean="0">
                <a:solidFill>
                  <a:srgbClr val="FF0000"/>
                </a:solidFill>
              </a:rPr>
              <a:t> ,</a:t>
            </a:r>
            <a:r>
              <a:rPr lang="es-ES" sz="1400" dirty="0" err="1" smtClean="0">
                <a:solidFill>
                  <a:srgbClr val="FF0000"/>
                </a:solidFill>
              </a:rPr>
              <a:t>però</a:t>
            </a:r>
            <a:r>
              <a:rPr lang="es-ES" sz="1400" dirty="0" smtClean="0">
                <a:solidFill>
                  <a:srgbClr val="FF0000"/>
                </a:solidFill>
              </a:rPr>
              <a:t> va venir ella i va ser arribar i </a:t>
            </a:r>
            <a:r>
              <a:rPr lang="es-ES" sz="1400" dirty="0" err="1" smtClean="0">
                <a:solidFill>
                  <a:srgbClr val="FF0000"/>
                </a:solidFill>
              </a:rPr>
              <a:t>moldre</a:t>
            </a:r>
            <a:r>
              <a:rPr lang="es-ES" sz="1400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smtClean="0">
                <a:solidFill>
                  <a:srgbClr val="FF0000"/>
                </a:solidFill>
              </a:rPr>
              <a:t>                    </a:t>
            </a:r>
          </a:p>
          <a:p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      </a:t>
            </a:r>
            <a:r>
              <a:rPr lang="es-ES" sz="1200" dirty="0" err="1" smtClean="0"/>
              <a:t>Maria</a:t>
            </a:r>
            <a:r>
              <a:rPr lang="es-ES" sz="1200" dirty="0" smtClean="0"/>
              <a:t> </a:t>
            </a:r>
            <a:r>
              <a:rPr lang="es-ES" sz="1200" dirty="0" err="1" smtClean="0"/>
              <a:t>Aycart</a:t>
            </a:r>
            <a:r>
              <a:rPr lang="es-ES" sz="1200" dirty="0" smtClean="0">
                <a:solidFill>
                  <a:srgbClr val="FF0000"/>
                </a:solidFill>
              </a:rPr>
              <a:t>.</a:t>
            </a:r>
            <a:endParaRPr lang="es-ES" sz="1200" dirty="0"/>
          </a:p>
        </p:txBody>
      </p:sp>
      <p:pic>
        <p:nvPicPr>
          <p:cNvPr id="18435" name="Picture 3" descr="C:\Users\ARGO\Desktop\mota-del-cuervo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8420" y="1460500"/>
            <a:ext cx="4226984" cy="3170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6678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956289" y="4347396"/>
            <a:ext cx="7244736" cy="334762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0180" y="1718684"/>
            <a:ext cx="3836305" cy="73447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XERRAR PELS DESCOSITS</a:t>
            </a:r>
            <a:endParaRPr lang="es-E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46839" y="4331301"/>
            <a:ext cx="509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898548" y="5218362"/>
            <a:ext cx="192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            Pol Mesa</a:t>
            </a:r>
            <a:endParaRPr lang="es-ES" sz="1200" dirty="0"/>
          </a:p>
        </p:txBody>
      </p:sp>
      <p:pic>
        <p:nvPicPr>
          <p:cNvPr id="9" name="Imagen 8" descr="http://blocs.xtec.cat/llcat2nbjoanaustria/files/2011/11/verborre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501" y="1318149"/>
            <a:ext cx="3456676" cy="24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ángulo 10"/>
          <p:cNvSpPr/>
          <p:nvPr/>
        </p:nvSpPr>
        <p:spPr>
          <a:xfrm>
            <a:off x="2570067" y="4351077"/>
            <a:ext cx="2997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Parlar </a:t>
            </a:r>
            <a:r>
              <a:rPr lang="es-ES_tradnl" dirty="0" err="1"/>
              <a:t>molt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1733502" y="4682158"/>
            <a:ext cx="597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>
                <a:solidFill>
                  <a:srgbClr val="FF0000"/>
                </a:solidFill>
              </a:rPr>
              <a:t>El </a:t>
            </a:r>
            <a:r>
              <a:rPr lang="es-ES_tradnl" dirty="0" err="1">
                <a:solidFill>
                  <a:srgbClr val="FF0000"/>
                </a:solidFill>
              </a:rPr>
              <a:t>meu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amic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sempre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xerra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pels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descosits</a:t>
            </a:r>
            <a:r>
              <a:rPr lang="es-ES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61939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http://1.bp.blogspot.com/_3ngDDOSy8js/SQmYyfbM8wI/AAAAAAAAACA/PRBeVrpFtec/s400/susurro.jpg"/>
          <p:cNvPicPr>
            <a:picLocks noGrp="1"/>
          </p:cNvPicPr>
          <p:nvPr>
            <p:ph type="pic" idx="1"/>
          </p:nvPr>
        </p:nvPicPr>
        <p:blipFill rotWithShape="1">
          <a:blip r:embed="rId2"/>
          <a:srcRect l="14873" r="14873"/>
          <a:stretch/>
        </p:blipFill>
        <p:spPr bwMode="auto">
          <a:xfrm>
            <a:off x="597360" y="982162"/>
            <a:ext cx="4099459" cy="306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956289" y="4347396"/>
            <a:ext cx="7244736" cy="334762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90180" y="1953620"/>
            <a:ext cx="3836305" cy="49953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 CAU D’ORELLA</a:t>
            </a:r>
            <a:endParaRPr lang="es-E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46839" y="4331301"/>
            <a:ext cx="509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Dir</a:t>
            </a:r>
            <a:r>
              <a:rPr lang="es-ES" dirty="0" smtClean="0"/>
              <a:t> una cosa en </a:t>
            </a:r>
            <a:r>
              <a:rPr lang="es-ES" dirty="0" err="1" smtClean="0"/>
              <a:t>veu</a:t>
            </a:r>
            <a:r>
              <a:rPr lang="es-ES" dirty="0" smtClean="0"/>
              <a:t> </a:t>
            </a:r>
            <a:r>
              <a:rPr lang="es-ES" dirty="0" err="1" smtClean="0"/>
              <a:t>baixa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898548" y="5218362"/>
            <a:ext cx="192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            Aitana </a:t>
            </a:r>
            <a:r>
              <a:rPr lang="es-ES" sz="1200" dirty="0" err="1" smtClean="0"/>
              <a:t>Jubierre</a:t>
            </a:r>
            <a:endParaRPr lang="es-ES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832323" y="4750894"/>
            <a:ext cx="5728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FF0000"/>
                </a:solidFill>
              </a:rPr>
              <a:t>En Miquel </a:t>
            </a:r>
            <a:r>
              <a:rPr lang="es-ES" sz="1400" dirty="0" err="1" smtClean="0">
                <a:solidFill>
                  <a:srgbClr val="FF0000"/>
                </a:solidFill>
              </a:rPr>
              <a:t>m’ha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err="1" smtClean="0">
                <a:solidFill>
                  <a:srgbClr val="FF0000"/>
                </a:solidFill>
              </a:rPr>
              <a:t>dit</a:t>
            </a:r>
            <a:r>
              <a:rPr lang="es-ES" sz="1400" dirty="0" smtClean="0">
                <a:solidFill>
                  <a:srgbClr val="FF0000"/>
                </a:solidFill>
              </a:rPr>
              <a:t> una cosa a </a:t>
            </a:r>
            <a:r>
              <a:rPr lang="es-ES" sz="1400" dirty="0" err="1" smtClean="0">
                <a:solidFill>
                  <a:srgbClr val="FF0000"/>
                </a:solidFill>
              </a:rPr>
              <a:t>cau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err="1" smtClean="0">
                <a:solidFill>
                  <a:srgbClr val="FF0000"/>
                </a:solidFill>
              </a:rPr>
              <a:t>d’orella</a:t>
            </a:r>
            <a:endParaRPr lang="es-E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26176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128" y="477357"/>
            <a:ext cx="8260672" cy="866189"/>
          </a:xfrm>
        </p:spPr>
        <p:txBody>
          <a:bodyPr>
            <a:normAutofit fontScale="90000"/>
          </a:bodyPr>
          <a:lstStyle/>
          <a:p>
            <a:r>
              <a:rPr lang="ca-ES" dirty="0">
                <a:solidFill>
                  <a:srgbClr val="3366FF"/>
                </a:solidFill>
              </a:rPr>
              <a:t>MATAR EL CUC</a:t>
            </a:r>
            <a:r>
              <a:rPr lang="es-ES" dirty="0">
                <a:solidFill>
                  <a:srgbClr val="3366FF"/>
                </a:solidFill>
              </a:rPr>
              <a:t/>
            </a:r>
            <a:br>
              <a:rPr lang="es-ES" dirty="0">
                <a:solidFill>
                  <a:srgbClr val="3366FF"/>
                </a:solidFill>
              </a:rPr>
            </a:br>
            <a:endParaRPr lang="es-ES" dirty="0">
              <a:solidFill>
                <a:srgbClr val="3366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3186"/>
            <a:ext cx="8229600" cy="3551950"/>
          </a:xfrm>
        </p:spPr>
        <p:txBody>
          <a:bodyPr/>
          <a:lstStyle/>
          <a:p>
            <a:r>
              <a:rPr lang="ca-ES" dirty="0"/>
              <a:t> </a:t>
            </a:r>
            <a:r>
              <a:rPr lang="ca-ES" dirty="0" smtClean="0"/>
              <a:t>              Menjar per a que </a:t>
            </a:r>
            <a:r>
              <a:rPr lang="ca-ES" dirty="0"/>
              <a:t>es passi la gana.</a:t>
            </a:r>
            <a:endParaRPr lang="es-ES" dirty="0"/>
          </a:p>
        </p:txBody>
      </p:sp>
      <p:pic>
        <p:nvPicPr>
          <p:cNvPr id="4" name="Imagen 3" descr="http://guiasaludable.net/wp-content/uploads/2015/09/hombre1-640x3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3272" y="2284402"/>
            <a:ext cx="5281271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ángulo 5"/>
          <p:cNvSpPr/>
          <p:nvPr/>
        </p:nvSpPr>
        <p:spPr>
          <a:xfrm>
            <a:off x="2238600" y="4331722"/>
            <a:ext cx="62680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olidFill>
                  <a:srgbClr val="FF0000"/>
                </a:solidFill>
              </a:rPr>
              <a:t>V</a:t>
            </a:r>
            <a:r>
              <a:rPr lang="ca-ES" dirty="0" smtClean="0">
                <a:solidFill>
                  <a:srgbClr val="FF0000"/>
                </a:solidFill>
              </a:rPr>
              <a:t>ull </a:t>
            </a:r>
            <a:r>
              <a:rPr lang="ca-ES" dirty="0">
                <a:solidFill>
                  <a:srgbClr val="FF0000"/>
                </a:solidFill>
              </a:rPr>
              <a:t>menjar una miqueta per </a:t>
            </a:r>
            <a:r>
              <a:rPr lang="ca-ES" dirty="0" smtClean="0">
                <a:solidFill>
                  <a:srgbClr val="FF0000"/>
                </a:solidFill>
              </a:rPr>
              <a:t>a matar </a:t>
            </a:r>
            <a:r>
              <a:rPr lang="ca-ES" dirty="0">
                <a:solidFill>
                  <a:srgbClr val="FF0000"/>
                </a:solidFill>
              </a:rPr>
              <a:t>el cuc</a:t>
            </a:r>
            <a:r>
              <a:rPr lang="ca-ES" dirty="0"/>
              <a:t>.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7090770" y="5132816"/>
            <a:ext cx="2053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Adrián Valverde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91323502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 </a:t>
            </a:r>
            <a:r>
              <a:rPr lang="ca-ES" dirty="0"/>
              <a:t>ANAR COM ANELL AL DIT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ca-ES" sz="2800" dirty="0"/>
              <a:t>Anar bé una cosa</a:t>
            </a:r>
            <a:endParaRPr lang="es-ES" sz="2800" dirty="0"/>
          </a:p>
          <a:p>
            <a:pPr marL="114300" indent="0">
              <a:buNone/>
            </a:pPr>
            <a:endParaRPr lang="es-ES" dirty="0"/>
          </a:p>
        </p:txBody>
      </p:sp>
      <p:pic>
        <p:nvPicPr>
          <p:cNvPr id="4" name="Imagen 3" descr="http://img.photobucket.com/albums/v243/verde_pistacho/pop05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81" y="1966218"/>
            <a:ext cx="4005527" cy="22164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2183444" y="3980858"/>
            <a:ext cx="42903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dirty="0" smtClean="0">
              <a:solidFill>
                <a:srgbClr val="FF0000"/>
              </a:solidFill>
            </a:endParaRPr>
          </a:p>
          <a:p>
            <a:endParaRPr lang="ca-ES" dirty="0">
              <a:solidFill>
                <a:srgbClr val="FF0000"/>
              </a:solidFill>
            </a:endParaRPr>
          </a:p>
          <a:p>
            <a:r>
              <a:rPr lang="ca-ES" dirty="0" smtClean="0">
                <a:solidFill>
                  <a:srgbClr val="FF0000"/>
                </a:solidFill>
              </a:rPr>
              <a:t>Aquell </a:t>
            </a:r>
            <a:r>
              <a:rPr lang="ca-ES" dirty="0">
                <a:solidFill>
                  <a:srgbClr val="FF0000"/>
                </a:solidFill>
              </a:rPr>
              <a:t>pantaló et va com anell al dit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262725" y="5247305"/>
            <a:ext cx="2159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Miriam Martínez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8198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956289" y="4347396"/>
            <a:ext cx="7244736" cy="334762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0229" y="1771916"/>
            <a:ext cx="4376256" cy="95059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MUTS I A LA GÀBIA</a:t>
            </a:r>
            <a:endParaRPr lang="es-E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46839" y="4242425"/>
            <a:ext cx="509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                  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898548" y="5218362"/>
            <a:ext cx="192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           Alba </a:t>
            </a:r>
            <a:r>
              <a:rPr lang="es-ES" sz="1200" dirty="0" err="1" smtClean="0"/>
              <a:t>Caritg</a:t>
            </a:r>
            <a:endParaRPr lang="es-ES" sz="1200" dirty="0"/>
          </a:p>
        </p:txBody>
      </p:sp>
      <p:sp>
        <p:nvSpPr>
          <p:cNvPr id="12" name="Rectángulo 11"/>
          <p:cNvSpPr/>
          <p:nvPr/>
        </p:nvSpPr>
        <p:spPr>
          <a:xfrm>
            <a:off x="1718719" y="4704090"/>
            <a:ext cx="6144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solidFill>
                  <a:srgbClr val="FF0000"/>
                </a:solidFill>
              </a:rPr>
              <a:t>Avui</a:t>
            </a: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al </a:t>
            </a:r>
            <a:r>
              <a:rPr lang="es-ES" dirty="0" err="1" smtClean="0">
                <a:solidFill>
                  <a:srgbClr val="FF0000"/>
                </a:solidFill>
              </a:rPr>
              <a:t>concert</a:t>
            </a:r>
            <a:r>
              <a:rPr lang="es-ES" dirty="0" smtClean="0">
                <a:solidFill>
                  <a:srgbClr val="FF0000"/>
                </a:solidFill>
              </a:rPr>
              <a:t>,  </a:t>
            </a:r>
            <a:r>
              <a:rPr lang="es-ES" dirty="0" err="1" smtClean="0">
                <a:solidFill>
                  <a:srgbClr val="FF0000"/>
                </a:solidFill>
              </a:rPr>
              <a:t>muts</a:t>
            </a:r>
            <a:r>
              <a:rPr lang="es-ES" dirty="0" smtClean="0">
                <a:solidFill>
                  <a:srgbClr val="FF0000"/>
                </a:solidFill>
              </a:rPr>
              <a:t> i a la </a:t>
            </a:r>
            <a:r>
              <a:rPr lang="es-ES" dirty="0" err="1" smtClean="0">
                <a:solidFill>
                  <a:srgbClr val="FF0000"/>
                </a:solidFill>
              </a:rPr>
              <a:t>gàbia</a:t>
            </a:r>
            <a:r>
              <a:rPr lang="es-ES" dirty="0" smtClean="0">
                <a:solidFill>
                  <a:srgbClr val="FF0000"/>
                </a:solidFill>
              </a:rPr>
              <a:t>.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937801"/>
              </p:ext>
            </p:extLst>
          </p:nvPr>
        </p:nvGraphicFramePr>
        <p:xfrm>
          <a:off x="1016826" y="1000524"/>
          <a:ext cx="24257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Documento" r:id="rId4" imgW="2425611" imgH="2679601" progId="Word.Document.12">
                  <p:embed/>
                </p:oleObj>
              </mc:Choice>
              <mc:Fallback>
                <p:oleObj name="Documento" r:id="rId4" imgW="2425611" imgH="2679601" progId="Word.Document.12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826" y="1000524"/>
                        <a:ext cx="2425700" cy="267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ángulo 6"/>
          <p:cNvSpPr/>
          <p:nvPr/>
        </p:nvSpPr>
        <p:spPr>
          <a:xfrm>
            <a:off x="3552866" y="4331588"/>
            <a:ext cx="1080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/>
              <a:t>silenci</a:t>
            </a:r>
            <a:r>
              <a:rPr lang="es-ES" b="1" dirty="0"/>
              <a:t>!!!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206953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485636"/>
            <a:ext cx="6400800" cy="5715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3366FF"/>
                </a:solidFill>
              </a:rPr>
              <a:t>TENIR EL CAP PLE D’ORIOLS</a:t>
            </a:r>
            <a:endParaRPr lang="es-ES" dirty="0">
              <a:solidFill>
                <a:srgbClr val="3366FF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71600" y="2032001"/>
            <a:ext cx="6400800" cy="2307121"/>
          </a:xfrm>
        </p:spPr>
        <p:txBody>
          <a:bodyPr/>
          <a:lstStyle/>
          <a:p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4" name="Imagen 3" descr="http://i.blogs.es/b7152d/una-pequea-distraccion_www_humor12_com/650_12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2" y="1995443"/>
            <a:ext cx="6400799" cy="223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adroTexto 5"/>
          <p:cNvSpPr txBox="1"/>
          <p:nvPr/>
        </p:nvSpPr>
        <p:spPr>
          <a:xfrm>
            <a:off x="3425878" y="4401646"/>
            <a:ext cx="2530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Estar </a:t>
            </a:r>
            <a:r>
              <a:rPr lang="es-ES" dirty="0" err="1" smtClean="0"/>
              <a:t>distret</a:t>
            </a:r>
            <a:endParaRPr lang="es-ES" dirty="0"/>
          </a:p>
        </p:txBody>
      </p:sp>
      <p:sp>
        <p:nvSpPr>
          <p:cNvPr id="9" name="Rectángulo 8"/>
          <p:cNvSpPr/>
          <p:nvPr/>
        </p:nvSpPr>
        <p:spPr>
          <a:xfrm>
            <a:off x="3095760" y="4917759"/>
            <a:ext cx="3670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rgbClr val="FF0000"/>
                </a:solidFill>
              </a:rPr>
              <a:t>L</a:t>
            </a:r>
            <a:r>
              <a:rPr lang="es-ES" dirty="0" smtClean="0">
                <a:solidFill>
                  <a:srgbClr val="FF0000"/>
                </a:solidFill>
              </a:rPr>
              <a:t>a </a:t>
            </a:r>
            <a:r>
              <a:rPr lang="es-ES" dirty="0">
                <a:solidFill>
                  <a:srgbClr val="FF0000"/>
                </a:solidFill>
              </a:rPr>
              <a:t>Marta té  el </a:t>
            </a:r>
            <a:r>
              <a:rPr lang="es-ES" dirty="0" err="1">
                <a:solidFill>
                  <a:srgbClr val="FF0000"/>
                </a:solidFill>
              </a:rPr>
              <a:t>cap</a:t>
            </a:r>
            <a:r>
              <a:rPr lang="es-ES" dirty="0">
                <a:solidFill>
                  <a:srgbClr val="FF0000"/>
                </a:solidFill>
              </a:rPr>
              <a:t> ple </a:t>
            </a:r>
            <a:r>
              <a:rPr lang="es-ES" dirty="0" err="1">
                <a:solidFill>
                  <a:srgbClr val="FF0000"/>
                </a:solidFill>
              </a:rPr>
              <a:t>d’oriols</a:t>
            </a:r>
            <a:r>
              <a:rPr lang="es-ES" dirty="0"/>
              <a:t>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278101" y="5254635"/>
            <a:ext cx="1865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Aitana </a:t>
            </a:r>
            <a:r>
              <a:rPr lang="es-ES" sz="1200" dirty="0" err="1" smtClean="0"/>
              <a:t>Jubierre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39074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956289" y="4347396"/>
            <a:ext cx="7244736" cy="334762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0229" y="1711739"/>
            <a:ext cx="4376256" cy="114881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" sz="2800" dirty="0" err="1">
                <a:solidFill>
                  <a:schemeClr val="bg1"/>
                </a:solidFill>
              </a:rPr>
              <a:t>Ficar</a:t>
            </a:r>
            <a:r>
              <a:rPr lang="es-ES" sz="2800" dirty="0">
                <a:solidFill>
                  <a:schemeClr val="bg1"/>
                </a:solidFill>
              </a:rPr>
              <a:t> </a:t>
            </a:r>
            <a:r>
              <a:rPr lang="es-ES" sz="2800" dirty="0" err="1">
                <a:solidFill>
                  <a:schemeClr val="bg1"/>
                </a:solidFill>
              </a:rPr>
              <a:t>peus</a:t>
            </a:r>
            <a:r>
              <a:rPr lang="es-ES" sz="2800" dirty="0">
                <a:solidFill>
                  <a:schemeClr val="bg1"/>
                </a:solidFill>
              </a:rPr>
              <a:t> a la </a:t>
            </a:r>
            <a:r>
              <a:rPr lang="es-ES" sz="2800" dirty="0" err="1">
                <a:solidFill>
                  <a:schemeClr val="bg1"/>
                </a:solidFill>
              </a:rPr>
              <a:t>galleda</a:t>
            </a:r>
            <a:r>
              <a:rPr lang="es-ES" sz="2800" dirty="0">
                <a:solidFill>
                  <a:schemeClr val="bg1"/>
                </a:solidFill>
              </a:rPr>
              <a:t>.</a:t>
            </a:r>
            <a:br>
              <a:rPr lang="es-ES" sz="2800" dirty="0">
                <a:solidFill>
                  <a:schemeClr val="bg1"/>
                </a:solidFill>
              </a:rPr>
            </a:br>
            <a:endParaRPr lang="es-E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46839" y="4242425"/>
            <a:ext cx="5099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err="1"/>
              <a:t>D</a:t>
            </a:r>
            <a:r>
              <a:rPr lang="en-US" altLang="zh-CN" sz="1600" dirty="0" err="1" smtClean="0"/>
              <a:t>ir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o </a:t>
            </a:r>
            <a:r>
              <a:rPr lang="en-US" altLang="zh-CN" sz="1600" dirty="0" err="1"/>
              <a:t>fer</a:t>
            </a:r>
            <a:r>
              <a:rPr lang="en-US" altLang="zh-CN" sz="1600" dirty="0"/>
              <a:t> </a:t>
            </a:r>
            <a:r>
              <a:rPr lang="en-US" altLang="zh-CN" sz="1600" dirty="0" err="1"/>
              <a:t>alguna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cosa</a:t>
            </a:r>
            <a:r>
              <a:rPr lang="en-US" altLang="zh-CN" sz="1600" dirty="0"/>
              <a:t> </a:t>
            </a:r>
            <a:r>
              <a:rPr lang="en-US" altLang="zh-CN" sz="1600" dirty="0" err="1"/>
              <a:t>inoportunament</a:t>
            </a:r>
            <a:r>
              <a:rPr lang="en-US" altLang="zh-CN" sz="1600" dirty="0"/>
              <a:t>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898548" y="5218362"/>
            <a:ext cx="192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           </a:t>
            </a:r>
            <a:r>
              <a:rPr lang="es-ES" sz="1200" dirty="0" err="1" smtClean="0"/>
              <a:t>Salwa</a:t>
            </a:r>
            <a:r>
              <a:rPr lang="es-ES" sz="1200" dirty="0" smtClean="0"/>
              <a:t> </a:t>
            </a:r>
            <a:r>
              <a:rPr lang="es-ES" sz="1200" dirty="0" err="1" smtClean="0"/>
              <a:t>Arifi</a:t>
            </a:r>
            <a:endParaRPr lang="es-ES" sz="1200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61691"/>
              </p:ext>
            </p:extLst>
          </p:nvPr>
        </p:nvGraphicFramePr>
        <p:xfrm>
          <a:off x="1016826" y="1000524"/>
          <a:ext cx="24257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o" r:id="rId4" imgW="2425611" imgH="2679601" progId="Word.Document.12">
                  <p:embed/>
                </p:oleObj>
              </mc:Choice>
              <mc:Fallback>
                <p:oleObj name="Documento" r:id="rId4" imgW="2425611" imgH="2679601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826" y="1000524"/>
                        <a:ext cx="2425700" cy="267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213" y="709544"/>
            <a:ext cx="3036879" cy="32893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043646" y="4682158"/>
            <a:ext cx="7601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Q</a:t>
            </a:r>
            <a:r>
              <a:rPr lang="en-US" altLang="zh-CN" dirty="0" err="1" smtClean="0">
                <a:solidFill>
                  <a:srgbClr val="FF0000"/>
                </a:solidFill>
              </a:rPr>
              <a:t>uan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va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dir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allò</a:t>
            </a:r>
            <a:r>
              <a:rPr lang="en-US" altLang="zh-CN" dirty="0">
                <a:solidFill>
                  <a:srgbClr val="FF0000"/>
                </a:solidFill>
              </a:rPr>
              <a:t> a la </a:t>
            </a:r>
            <a:r>
              <a:rPr lang="en-US" altLang="zh-CN" dirty="0" err="1">
                <a:solidFill>
                  <a:srgbClr val="FF0000"/>
                </a:solidFill>
              </a:rPr>
              <a:t>reunió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va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posar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els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err="1">
                <a:solidFill>
                  <a:srgbClr val="FF0000"/>
                </a:solidFill>
              </a:rPr>
              <a:t>peus</a:t>
            </a:r>
            <a:r>
              <a:rPr lang="en-US" altLang="zh-CN" dirty="0">
                <a:solidFill>
                  <a:srgbClr val="FF0000"/>
                </a:solidFill>
              </a:rPr>
              <a:t> a la </a:t>
            </a:r>
            <a:r>
              <a:rPr lang="en-US" altLang="zh-CN" dirty="0" err="1" smtClean="0">
                <a:solidFill>
                  <a:srgbClr val="FF0000"/>
                </a:solidFill>
              </a:rPr>
              <a:t>galleda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2611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>
                <a:solidFill>
                  <a:srgbClr val="3366FF"/>
                </a:solidFill>
              </a:rPr>
              <a:t>Donar  un cop de mà</a:t>
            </a:r>
            <a:r>
              <a:rPr lang="es-ES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ca-ES" sz="2800" dirty="0"/>
              <a:t>Ajudar a </a:t>
            </a:r>
            <a:r>
              <a:rPr lang="ca-ES" sz="2800" dirty="0" smtClean="0"/>
              <a:t>algú</a:t>
            </a:r>
            <a:endParaRPr lang="es-ES" sz="2800" dirty="0"/>
          </a:p>
        </p:txBody>
      </p:sp>
      <p:pic>
        <p:nvPicPr>
          <p:cNvPr id="4" name="Imagen 3" descr="http://apliense.xtec.cat/prestatgeria/centres/e3010335_1491/13671fcbb35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768" y="2205084"/>
            <a:ext cx="4546600" cy="22285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/>
          <p:cNvSpPr txBox="1"/>
          <p:nvPr/>
        </p:nvSpPr>
        <p:spPr>
          <a:xfrm>
            <a:off x="2814131" y="4958628"/>
            <a:ext cx="47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1041878" y="4570805"/>
            <a:ext cx="749087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dirty="0">
                <a:solidFill>
                  <a:srgbClr val="FF0000"/>
                </a:solidFill>
              </a:rPr>
              <a:t>L</a:t>
            </a:r>
            <a:r>
              <a:rPr lang="ca-ES" sz="1600" dirty="0" smtClean="0">
                <a:solidFill>
                  <a:srgbClr val="FF0000"/>
                </a:solidFill>
              </a:rPr>
              <a:t>a </a:t>
            </a:r>
            <a:r>
              <a:rPr lang="ca-ES" sz="1600" dirty="0">
                <a:solidFill>
                  <a:srgbClr val="FF0000"/>
                </a:solidFill>
              </a:rPr>
              <a:t>Marina </a:t>
            </a:r>
            <a:r>
              <a:rPr lang="ca-ES" sz="1600" dirty="0" smtClean="0">
                <a:solidFill>
                  <a:srgbClr val="FF0000"/>
                </a:solidFill>
              </a:rPr>
              <a:t> </a:t>
            </a:r>
            <a:r>
              <a:rPr lang="ca-ES" sz="1600" dirty="0">
                <a:solidFill>
                  <a:srgbClr val="FF0000"/>
                </a:solidFill>
              </a:rPr>
              <a:t>ha caigut i la Sonia li </a:t>
            </a:r>
            <a:r>
              <a:rPr lang="ca-ES" sz="1600" dirty="0" smtClean="0">
                <a:solidFill>
                  <a:srgbClr val="FF0000"/>
                </a:solidFill>
              </a:rPr>
              <a:t>ha </a:t>
            </a:r>
            <a:r>
              <a:rPr lang="ca-ES" sz="1600" dirty="0">
                <a:solidFill>
                  <a:srgbClr val="FF0000"/>
                </a:solidFill>
              </a:rPr>
              <a:t>donat un cop de </a:t>
            </a:r>
            <a:r>
              <a:rPr lang="ca-ES" sz="1600" dirty="0" smtClean="0">
                <a:solidFill>
                  <a:srgbClr val="FF0000"/>
                </a:solidFill>
              </a:rPr>
              <a:t>mà </a:t>
            </a:r>
            <a:endParaRPr lang="es-ES" sz="1600" dirty="0">
              <a:solidFill>
                <a:srgbClr val="FF0000"/>
              </a:solidFill>
            </a:endParaRPr>
          </a:p>
          <a:p>
            <a:r>
              <a:rPr lang="es-ES" sz="16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7049208" y="5169644"/>
            <a:ext cx="1879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Maria</a:t>
            </a:r>
            <a:r>
              <a:rPr lang="es-ES" sz="1200" dirty="0" smtClean="0"/>
              <a:t> Fernández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420985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9"/>
          <p:cNvSpPr>
            <a:spLocks noGrp="1"/>
          </p:cNvSpPr>
          <p:nvPr>
            <p:ph type="body" sz="half" idx="2"/>
          </p:nvPr>
        </p:nvSpPr>
        <p:spPr>
          <a:xfrm>
            <a:off x="956289" y="4347396"/>
            <a:ext cx="7244736" cy="334762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0229" y="1771916"/>
            <a:ext cx="4376256" cy="950599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s-E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PLOURE A BOTS I BARRALS</a:t>
            </a:r>
            <a:endParaRPr lang="es-E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46839" y="4242425"/>
            <a:ext cx="5099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                  </a:t>
            </a:r>
            <a:r>
              <a:rPr lang="es-ES" sz="2400" dirty="0" err="1" smtClean="0"/>
              <a:t>Ploure</a:t>
            </a:r>
            <a:r>
              <a:rPr lang="es-ES" sz="2400" dirty="0" smtClean="0"/>
              <a:t> </a:t>
            </a:r>
            <a:r>
              <a:rPr lang="es-ES" sz="2400" dirty="0" err="1" smtClean="0"/>
              <a:t>Molt</a:t>
            </a:r>
            <a:endParaRPr lang="es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6898548" y="5218362"/>
            <a:ext cx="19279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            Aitana </a:t>
            </a:r>
            <a:r>
              <a:rPr lang="es-ES" sz="1200" dirty="0" err="1" smtClean="0"/>
              <a:t>Jubierre</a:t>
            </a:r>
            <a:endParaRPr lang="es-ES" sz="1200" dirty="0"/>
          </a:p>
        </p:txBody>
      </p:sp>
      <p:pic>
        <p:nvPicPr>
          <p:cNvPr id="11" name="Imagen 10" descr="http://3.bp.blogspot.com/-cdyxJ-eSeY0/Ud9dp8mD16I/AAAAAAAAAK4/mzCDPCUjevA/s1600/lluvia_noche4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66" y="1021866"/>
            <a:ext cx="33337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ángulo 11"/>
          <p:cNvSpPr/>
          <p:nvPr/>
        </p:nvSpPr>
        <p:spPr>
          <a:xfrm>
            <a:off x="1718719" y="4704090"/>
            <a:ext cx="6144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</a:t>
            </a:r>
            <a:r>
              <a:rPr lang="en-US" dirty="0" err="1" smtClean="0">
                <a:solidFill>
                  <a:srgbClr val="FF0000"/>
                </a:solidFill>
              </a:rPr>
              <a:t>vui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ha </a:t>
            </a:r>
            <a:r>
              <a:rPr lang="en-US" dirty="0" err="1">
                <a:solidFill>
                  <a:srgbClr val="FF0000"/>
                </a:solidFill>
              </a:rPr>
              <a:t>plogut</a:t>
            </a:r>
            <a:r>
              <a:rPr lang="en-US" dirty="0">
                <a:solidFill>
                  <a:srgbClr val="FF0000"/>
                </a:solidFill>
              </a:rPr>
              <a:t> molt, ha </a:t>
            </a:r>
            <a:r>
              <a:rPr lang="en-US" dirty="0" err="1">
                <a:solidFill>
                  <a:srgbClr val="FF0000"/>
                </a:solidFill>
              </a:rPr>
              <a:t>plogut</a:t>
            </a:r>
            <a:r>
              <a:rPr lang="en-US" dirty="0">
                <a:solidFill>
                  <a:srgbClr val="FF0000"/>
                </a:solidFill>
              </a:rPr>
              <a:t> a bots I </a:t>
            </a:r>
            <a:r>
              <a:rPr lang="en-US" dirty="0" err="1" smtClean="0">
                <a:solidFill>
                  <a:srgbClr val="FF0000"/>
                </a:solidFill>
              </a:rPr>
              <a:t>barrals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1600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Boticario.thmx</Template>
  <TotalTime>277</TotalTime>
  <Words>368</Words>
  <Application>Microsoft Macintosh PowerPoint</Application>
  <PresentationFormat>Presentación en pantalla (16:10)</PresentationFormat>
  <Paragraphs>79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Boticario</vt:lpstr>
      <vt:lpstr>Documento</vt:lpstr>
      <vt:lpstr>FRASES FETES</vt:lpstr>
      <vt:lpstr>A CAU D’ORELLA</vt:lpstr>
      <vt:lpstr>MATAR EL CUC </vt:lpstr>
      <vt:lpstr> ANAR COM ANELL AL DIT</vt:lpstr>
      <vt:lpstr>MUTS I A LA GÀBIA</vt:lpstr>
      <vt:lpstr>TENIR EL CAP PLE D’ORIOLS</vt:lpstr>
      <vt:lpstr>Ficar peus a la galleda. </vt:lpstr>
      <vt:lpstr>Donar  un cop de mà </vt:lpstr>
      <vt:lpstr>PLOURE A BOTS I BARRALS</vt:lpstr>
      <vt:lpstr>Tocar el dos </vt:lpstr>
      <vt:lpstr> HI HA ROBA ESTESA </vt:lpstr>
      <vt:lpstr>ENFILAR-SE PER LES PARETS</vt:lpstr>
      <vt:lpstr>Trencar el gel </vt:lpstr>
      <vt:lpstr> ESCAMPAR LA BOIRA </vt:lpstr>
      <vt:lpstr> Arribar i moldre </vt:lpstr>
      <vt:lpstr>XERRAR PELS DESCOSITS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FRASES FETES</dc:title>
  <dc:creator>Montse</dc:creator>
  <cp:lastModifiedBy>Montse</cp:lastModifiedBy>
  <cp:revision>36</cp:revision>
  <dcterms:created xsi:type="dcterms:W3CDTF">2016-04-23T14:05:10Z</dcterms:created>
  <dcterms:modified xsi:type="dcterms:W3CDTF">2016-06-07T15:22:36Z</dcterms:modified>
</cp:coreProperties>
</file>